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57" r:id="rId3"/>
    <p:sldId id="258" r:id="rId4"/>
    <p:sldId id="259" r:id="rId5"/>
    <p:sldId id="281" r:id="rId6"/>
    <p:sldId id="260" r:id="rId7"/>
    <p:sldId id="278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1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82" r:id="rId25"/>
    <p:sldId id="277" r:id="rId26"/>
    <p:sldId id="279" r:id="rId27"/>
    <p:sldId id="280" r:id="rId2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8F8"/>
    <a:srgbClr val="ECEB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D781BD-DA8F-46CF-8313-AEB75B217728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EF1594C-6B53-46D7-9D36-AE7809D6283D}">
      <dgm:prSet/>
      <dgm:spPr/>
      <dgm:t>
        <a:bodyPr/>
        <a:lstStyle/>
        <a:p>
          <a:r>
            <a:rPr lang="hr-HR"/>
            <a:t>Metods and forms depends on target groups and outcome we want; </a:t>
          </a:r>
          <a:endParaRPr lang="en-US"/>
        </a:p>
      </dgm:t>
    </dgm:pt>
    <dgm:pt modelId="{EF65EB79-0D3E-4502-BC67-E13FC4A96FB9}" type="parTrans" cxnId="{F105102C-FF03-4A77-81C1-62EA17375434}">
      <dgm:prSet/>
      <dgm:spPr/>
      <dgm:t>
        <a:bodyPr/>
        <a:lstStyle/>
        <a:p>
          <a:endParaRPr lang="en-US"/>
        </a:p>
      </dgm:t>
    </dgm:pt>
    <dgm:pt modelId="{BFE0DB31-888F-49CD-823E-33908A347E0D}" type="sibTrans" cxnId="{F105102C-FF03-4A77-81C1-62EA17375434}">
      <dgm:prSet/>
      <dgm:spPr/>
      <dgm:t>
        <a:bodyPr/>
        <a:lstStyle/>
        <a:p>
          <a:endParaRPr lang="en-US"/>
        </a:p>
      </dgm:t>
    </dgm:pt>
    <dgm:pt modelId="{B04C8B81-05A8-4D4D-8E42-EB5E9AE2F8B7}">
      <dgm:prSet/>
      <dgm:spPr/>
      <dgm:t>
        <a:bodyPr/>
        <a:lstStyle/>
        <a:p>
          <a:r>
            <a:rPr lang="hr-HR" dirty="0" err="1"/>
            <a:t>Hybrid</a:t>
          </a:r>
          <a:r>
            <a:rPr lang="hr-HR" dirty="0"/>
            <a:t> </a:t>
          </a:r>
          <a:r>
            <a:rPr lang="hr-HR" dirty="0" err="1"/>
            <a:t>teaching</a:t>
          </a:r>
          <a:r>
            <a:rPr lang="hr-HR" dirty="0"/>
            <a:t> </a:t>
          </a:r>
          <a:r>
            <a:rPr lang="hr-HR" dirty="0" err="1"/>
            <a:t>or</a:t>
          </a:r>
          <a:r>
            <a:rPr lang="hr-HR" dirty="0"/>
            <a:t> </a:t>
          </a:r>
        </a:p>
        <a:p>
          <a:r>
            <a:rPr lang="hr-HR" dirty="0"/>
            <a:t>on line </a:t>
          </a:r>
          <a:r>
            <a:rPr lang="hr-HR" dirty="0" err="1"/>
            <a:t>learnign</a:t>
          </a:r>
          <a:r>
            <a:rPr lang="hr-HR" dirty="0"/>
            <a:t>?</a:t>
          </a:r>
          <a:endParaRPr lang="en-US" dirty="0"/>
        </a:p>
      </dgm:t>
    </dgm:pt>
    <dgm:pt modelId="{5D9CF50B-A86B-42AD-960A-19D1B02A77DF}" type="parTrans" cxnId="{457368BC-9142-44A2-8C5E-195B72E2F850}">
      <dgm:prSet/>
      <dgm:spPr/>
      <dgm:t>
        <a:bodyPr/>
        <a:lstStyle/>
        <a:p>
          <a:endParaRPr lang="en-US"/>
        </a:p>
      </dgm:t>
    </dgm:pt>
    <dgm:pt modelId="{667ACF87-1AB4-4444-9F85-5A407A533A9E}" type="sibTrans" cxnId="{457368BC-9142-44A2-8C5E-195B72E2F850}">
      <dgm:prSet/>
      <dgm:spPr/>
      <dgm:t>
        <a:bodyPr/>
        <a:lstStyle/>
        <a:p>
          <a:endParaRPr lang="en-US"/>
        </a:p>
      </dgm:t>
    </dgm:pt>
    <dgm:pt modelId="{513D3F3E-FF3B-4EF3-BEC7-59C075AF2EF3}">
      <dgm:prSet/>
      <dgm:spPr/>
      <dgm:t>
        <a:bodyPr/>
        <a:lstStyle/>
        <a:p>
          <a:r>
            <a:rPr lang="hr-HR" dirty="0"/>
            <a:t>More </a:t>
          </a:r>
          <a:r>
            <a:rPr lang="hr-HR" dirty="0" err="1"/>
            <a:t>or</a:t>
          </a:r>
          <a:r>
            <a:rPr lang="hr-HR" dirty="0"/>
            <a:t> les </a:t>
          </a:r>
          <a:r>
            <a:rPr lang="hr-HR" dirty="0" err="1"/>
            <a:t>apps</a:t>
          </a:r>
          <a:r>
            <a:rPr lang="hr-HR" dirty="0"/>
            <a:t>, </a:t>
          </a:r>
          <a:r>
            <a:rPr lang="hr-HR" dirty="0" err="1"/>
            <a:t>videos</a:t>
          </a:r>
          <a:r>
            <a:rPr lang="hr-HR" dirty="0"/>
            <a:t>, </a:t>
          </a:r>
          <a:r>
            <a:rPr lang="hr-HR" dirty="0" err="1"/>
            <a:t>social</a:t>
          </a:r>
          <a:r>
            <a:rPr lang="hr-HR" dirty="0"/>
            <a:t> </a:t>
          </a:r>
          <a:r>
            <a:rPr lang="hr-HR" dirty="0" err="1"/>
            <a:t>netowrks</a:t>
          </a:r>
          <a:r>
            <a:rPr lang="hr-HR" dirty="0"/>
            <a:t>….</a:t>
          </a:r>
          <a:endParaRPr lang="en-US" dirty="0"/>
        </a:p>
      </dgm:t>
    </dgm:pt>
    <dgm:pt modelId="{92C3BF83-FFC4-426C-B836-4989EFB29007}" type="parTrans" cxnId="{0DFF5C17-5333-47FC-B805-40CE7F07F856}">
      <dgm:prSet/>
      <dgm:spPr/>
      <dgm:t>
        <a:bodyPr/>
        <a:lstStyle/>
        <a:p>
          <a:endParaRPr lang="en-US"/>
        </a:p>
      </dgm:t>
    </dgm:pt>
    <dgm:pt modelId="{C361DE36-7E4C-47DF-9EF6-0CA93E3F38DA}" type="sibTrans" cxnId="{0DFF5C17-5333-47FC-B805-40CE7F07F856}">
      <dgm:prSet/>
      <dgm:spPr/>
      <dgm:t>
        <a:bodyPr/>
        <a:lstStyle/>
        <a:p>
          <a:endParaRPr lang="en-US"/>
        </a:p>
      </dgm:t>
    </dgm:pt>
    <dgm:pt modelId="{6A3F3E24-7218-489F-B231-4169DF52ADFE}">
      <dgm:prSet/>
      <dgm:spPr/>
      <dgm:t>
        <a:bodyPr/>
        <a:lstStyle/>
        <a:p>
          <a:r>
            <a:rPr lang="hr-HR" dirty="0" err="1"/>
            <a:t>We</a:t>
          </a:r>
          <a:r>
            <a:rPr lang="hr-HR" dirty="0"/>
            <a:t> </a:t>
          </a:r>
          <a:r>
            <a:rPr lang="hr-HR" dirty="0" err="1"/>
            <a:t>can</a:t>
          </a:r>
          <a:r>
            <a:rPr lang="hr-HR" dirty="0"/>
            <a:t> use </a:t>
          </a:r>
          <a:r>
            <a:rPr lang="hr-HR" dirty="0" err="1"/>
            <a:t>warious</a:t>
          </a:r>
          <a:r>
            <a:rPr lang="hr-HR" dirty="0"/>
            <a:t> </a:t>
          </a:r>
          <a:r>
            <a:rPr lang="hr-HR" dirty="0" err="1"/>
            <a:t>methods</a:t>
          </a:r>
          <a:r>
            <a:rPr lang="hr-HR" dirty="0"/>
            <a:t>: </a:t>
          </a:r>
          <a:r>
            <a:rPr lang="hr-HR" dirty="0" err="1"/>
            <a:t>demonstration</a:t>
          </a:r>
          <a:r>
            <a:rPr lang="hr-HR" dirty="0"/>
            <a:t>, </a:t>
          </a:r>
          <a:r>
            <a:rPr lang="hr-HR" dirty="0" err="1"/>
            <a:t>illustration</a:t>
          </a:r>
          <a:r>
            <a:rPr lang="hr-HR" dirty="0"/>
            <a:t>, </a:t>
          </a:r>
          <a:r>
            <a:rPr lang="hr-HR" dirty="0" err="1"/>
            <a:t>practice</a:t>
          </a:r>
          <a:r>
            <a:rPr lang="hr-HR" dirty="0"/>
            <a:t> </a:t>
          </a:r>
          <a:r>
            <a:rPr lang="hr-HR" dirty="0" err="1"/>
            <a:t>work</a:t>
          </a:r>
          <a:r>
            <a:rPr lang="hr-HR" dirty="0"/>
            <a:t>, </a:t>
          </a:r>
          <a:r>
            <a:rPr lang="hr-HR" dirty="0" err="1"/>
            <a:t>work</a:t>
          </a:r>
          <a:r>
            <a:rPr lang="hr-HR" dirty="0"/>
            <a:t> on </a:t>
          </a:r>
          <a:r>
            <a:rPr lang="hr-HR" dirty="0" err="1"/>
            <a:t>text</a:t>
          </a:r>
          <a:r>
            <a:rPr lang="hr-HR" dirty="0"/>
            <a:t>, </a:t>
          </a:r>
          <a:r>
            <a:rPr lang="hr-HR" dirty="0" err="1"/>
            <a:t>individual</a:t>
          </a:r>
          <a:r>
            <a:rPr lang="hr-HR" dirty="0"/>
            <a:t> </a:t>
          </a:r>
          <a:r>
            <a:rPr lang="hr-HR" dirty="0" err="1"/>
            <a:t>research</a:t>
          </a:r>
          <a:r>
            <a:rPr lang="hr-HR" dirty="0"/>
            <a:t>…</a:t>
          </a:r>
          <a:endParaRPr lang="en-US" dirty="0"/>
        </a:p>
      </dgm:t>
    </dgm:pt>
    <dgm:pt modelId="{EC6F81DA-224F-4888-A5D6-D3CF5207326A}" type="parTrans" cxnId="{97B6946B-A820-4B65-BDDA-7C9BDEC29BD0}">
      <dgm:prSet/>
      <dgm:spPr/>
      <dgm:t>
        <a:bodyPr/>
        <a:lstStyle/>
        <a:p>
          <a:endParaRPr lang="en-US"/>
        </a:p>
      </dgm:t>
    </dgm:pt>
    <dgm:pt modelId="{5E62F905-5B19-4813-B35D-EFCDF52ABCC6}" type="sibTrans" cxnId="{97B6946B-A820-4B65-BDDA-7C9BDEC29BD0}">
      <dgm:prSet/>
      <dgm:spPr/>
      <dgm:t>
        <a:bodyPr/>
        <a:lstStyle/>
        <a:p>
          <a:endParaRPr lang="en-US"/>
        </a:p>
      </dgm:t>
    </dgm:pt>
    <dgm:pt modelId="{F48E708C-96B8-4A00-8ED3-E2A19A743AD5}">
      <dgm:prSet/>
      <dgm:spPr/>
      <dgm:t>
        <a:bodyPr/>
        <a:lstStyle/>
        <a:p>
          <a:r>
            <a:rPr lang="hr-HR"/>
            <a:t>Individual or group work?</a:t>
          </a:r>
          <a:endParaRPr lang="en-US"/>
        </a:p>
      </dgm:t>
    </dgm:pt>
    <dgm:pt modelId="{8B9904E5-9707-42F2-A2C5-BA645D7C8B7C}" type="parTrans" cxnId="{AD2A0CAB-C0EC-42AE-9EAD-DAD849FC5BB4}">
      <dgm:prSet/>
      <dgm:spPr/>
      <dgm:t>
        <a:bodyPr/>
        <a:lstStyle/>
        <a:p>
          <a:endParaRPr lang="en-US"/>
        </a:p>
      </dgm:t>
    </dgm:pt>
    <dgm:pt modelId="{18BC18B8-ED5F-454C-A003-76AF883A9181}" type="sibTrans" cxnId="{AD2A0CAB-C0EC-42AE-9EAD-DAD849FC5BB4}">
      <dgm:prSet/>
      <dgm:spPr/>
      <dgm:t>
        <a:bodyPr/>
        <a:lstStyle/>
        <a:p>
          <a:endParaRPr lang="en-US"/>
        </a:p>
      </dgm:t>
    </dgm:pt>
    <dgm:pt modelId="{BAFEEA7A-0D68-4B39-97C8-F8844877ED4A}">
      <dgm:prSet/>
      <dgm:spPr/>
      <dgm:t>
        <a:bodyPr/>
        <a:lstStyle/>
        <a:p>
          <a:r>
            <a:rPr lang="hr-HR" dirty="0"/>
            <a:t>How </a:t>
          </a:r>
          <a:r>
            <a:rPr lang="hr-HR" dirty="0" err="1"/>
            <a:t>wil</a:t>
          </a:r>
          <a:r>
            <a:rPr lang="hr-HR" dirty="0"/>
            <a:t> </a:t>
          </a:r>
          <a:r>
            <a:rPr lang="hr-HR" dirty="0" err="1"/>
            <a:t>we</a:t>
          </a:r>
          <a:r>
            <a:rPr lang="hr-HR" dirty="0"/>
            <a:t> </a:t>
          </a:r>
          <a:r>
            <a:rPr lang="hr-HR" dirty="0" err="1"/>
            <a:t>comunicate</a:t>
          </a:r>
          <a:r>
            <a:rPr lang="hr-HR" dirty="0"/>
            <a:t>: </a:t>
          </a:r>
          <a:r>
            <a:rPr lang="hr-HR" dirty="0" err="1"/>
            <a:t>through</a:t>
          </a:r>
          <a:r>
            <a:rPr lang="hr-HR" dirty="0"/>
            <a:t> e-mail, </a:t>
          </a:r>
          <a:r>
            <a:rPr lang="hr-HR" dirty="0" err="1"/>
            <a:t>blogs</a:t>
          </a:r>
          <a:r>
            <a:rPr lang="hr-HR" dirty="0"/>
            <a:t>,  </a:t>
          </a:r>
          <a:r>
            <a:rPr lang="hr-HR" dirty="0" err="1"/>
            <a:t>social</a:t>
          </a:r>
          <a:r>
            <a:rPr lang="hr-HR" dirty="0"/>
            <a:t> </a:t>
          </a:r>
          <a:r>
            <a:rPr lang="hr-HR" dirty="0" err="1"/>
            <a:t>networks</a:t>
          </a:r>
          <a:r>
            <a:rPr lang="hr-HR" dirty="0"/>
            <a:t>….</a:t>
          </a:r>
          <a:endParaRPr lang="en-US" dirty="0"/>
        </a:p>
      </dgm:t>
    </dgm:pt>
    <dgm:pt modelId="{4963299F-FBE1-4855-8522-5BF636559481}" type="parTrans" cxnId="{8D57E59A-196F-46E8-942F-82EA51F5CEB7}">
      <dgm:prSet/>
      <dgm:spPr/>
      <dgm:t>
        <a:bodyPr/>
        <a:lstStyle/>
        <a:p>
          <a:endParaRPr lang="en-US"/>
        </a:p>
      </dgm:t>
    </dgm:pt>
    <dgm:pt modelId="{D1D75884-F859-4CEC-9F11-B2EA4C7B8AD3}" type="sibTrans" cxnId="{8D57E59A-196F-46E8-942F-82EA51F5CEB7}">
      <dgm:prSet/>
      <dgm:spPr/>
      <dgm:t>
        <a:bodyPr/>
        <a:lstStyle/>
        <a:p>
          <a:endParaRPr lang="en-US"/>
        </a:p>
      </dgm:t>
    </dgm:pt>
    <dgm:pt modelId="{4CEADE63-4236-4F95-9D30-20EFC90AE7D4}">
      <dgm:prSet/>
      <dgm:spPr/>
      <dgm:t>
        <a:bodyPr/>
        <a:lstStyle/>
        <a:p>
          <a:r>
            <a:rPr lang="hr-HR"/>
            <a:t>Will we use educational platforms for exaple: Microsoft teams..</a:t>
          </a:r>
          <a:endParaRPr lang="en-US"/>
        </a:p>
      </dgm:t>
    </dgm:pt>
    <dgm:pt modelId="{B23767B1-8144-4B1F-95D1-B3060C28E3CF}" type="parTrans" cxnId="{D8DD75E8-D7B1-4367-9DBA-CF2F36B9287F}">
      <dgm:prSet/>
      <dgm:spPr/>
      <dgm:t>
        <a:bodyPr/>
        <a:lstStyle/>
        <a:p>
          <a:endParaRPr lang="en-US"/>
        </a:p>
      </dgm:t>
    </dgm:pt>
    <dgm:pt modelId="{52E68A08-A02B-439C-AEDD-467EFCB4C2B6}" type="sibTrans" cxnId="{D8DD75E8-D7B1-4367-9DBA-CF2F36B9287F}">
      <dgm:prSet/>
      <dgm:spPr/>
      <dgm:t>
        <a:bodyPr/>
        <a:lstStyle/>
        <a:p>
          <a:endParaRPr lang="en-US"/>
        </a:p>
      </dgm:t>
    </dgm:pt>
    <dgm:pt modelId="{6A06BCDE-F168-4501-95D5-1E1002A6BE84}" type="pres">
      <dgm:prSet presAssocID="{89D781BD-DA8F-46CF-8313-AEB75B217728}" presName="diagram" presStyleCnt="0">
        <dgm:presLayoutVars>
          <dgm:dir/>
          <dgm:resizeHandles val="exact"/>
        </dgm:presLayoutVars>
      </dgm:prSet>
      <dgm:spPr/>
    </dgm:pt>
    <dgm:pt modelId="{F9C05568-28D4-4DE3-89FE-D29D8B783D42}" type="pres">
      <dgm:prSet presAssocID="{7EF1594C-6B53-46D7-9D36-AE7809D6283D}" presName="node" presStyleLbl="node1" presStyleIdx="0" presStyleCnt="7">
        <dgm:presLayoutVars>
          <dgm:bulletEnabled val="1"/>
        </dgm:presLayoutVars>
      </dgm:prSet>
      <dgm:spPr/>
    </dgm:pt>
    <dgm:pt modelId="{7C68C5DB-9F83-473E-8A4F-D9E3A6B0F145}" type="pres">
      <dgm:prSet presAssocID="{BFE0DB31-888F-49CD-823E-33908A347E0D}" presName="sibTrans" presStyleCnt="0"/>
      <dgm:spPr/>
    </dgm:pt>
    <dgm:pt modelId="{A2F19E5A-7A0F-4491-9A4B-D4BCDFD0CC44}" type="pres">
      <dgm:prSet presAssocID="{B04C8B81-05A8-4D4D-8E42-EB5E9AE2F8B7}" presName="node" presStyleLbl="node1" presStyleIdx="1" presStyleCnt="7">
        <dgm:presLayoutVars>
          <dgm:bulletEnabled val="1"/>
        </dgm:presLayoutVars>
      </dgm:prSet>
      <dgm:spPr/>
    </dgm:pt>
    <dgm:pt modelId="{B909D8C8-12C9-4756-B71D-FC75AF92E463}" type="pres">
      <dgm:prSet presAssocID="{667ACF87-1AB4-4444-9F85-5A407A533A9E}" presName="sibTrans" presStyleCnt="0"/>
      <dgm:spPr/>
    </dgm:pt>
    <dgm:pt modelId="{A259222D-AF78-4E39-B68C-3562A51F7B19}" type="pres">
      <dgm:prSet presAssocID="{513D3F3E-FF3B-4EF3-BEC7-59C075AF2EF3}" presName="node" presStyleLbl="node1" presStyleIdx="2" presStyleCnt="7">
        <dgm:presLayoutVars>
          <dgm:bulletEnabled val="1"/>
        </dgm:presLayoutVars>
      </dgm:prSet>
      <dgm:spPr/>
    </dgm:pt>
    <dgm:pt modelId="{C850C53D-863D-4EE1-8486-2AA8EA9C5FE0}" type="pres">
      <dgm:prSet presAssocID="{C361DE36-7E4C-47DF-9EF6-0CA93E3F38DA}" presName="sibTrans" presStyleCnt="0"/>
      <dgm:spPr/>
    </dgm:pt>
    <dgm:pt modelId="{793A4805-56A8-4699-86BD-30AA307E21BF}" type="pres">
      <dgm:prSet presAssocID="{6A3F3E24-7218-489F-B231-4169DF52ADFE}" presName="node" presStyleLbl="node1" presStyleIdx="3" presStyleCnt="7" custScaleX="132308">
        <dgm:presLayoutVars>
          <dgm:bulletEnabled val="1"/>
        </dgm:presLayoutVars>
      </dgm:prSet>
      <dgm:spPr/>
    </dgm:pt>
    <dgm:pt modelId="{E6031267-7697-48DA-AF7B-518CD32EC37E}" type="pres">
      <dgm:prSet presAssocID="{5E62F905-5B19-4813-B35D-EFCDF52ABCC6}" presName="sibTrans" presStyleCnt="0"/>
      <dgm:spPr/>
    </dgm:pt>
    <dgm:pt modelId="{F95EF241-2BBB-4133-AC53-37569BE44D88}" type="pres">
      <dgm:prSet presAssocID="{F48E708C-96B8-4A00-8ED3-E2A19A743AD5}" presName="node" presStyleLbl="node1" presStyleIdx="4" presStyleCnt="7">
        <dgm:presLayoutVars>
          <dgm:bulletEnabled val="1"/>
        </dgm:presLayoutVars>
      </dgm:prSet>
      <dgm:spPr/>
    </dgm:pt>
    <dgm:pt modelId="{030664D2-4A07-4DEE-945C-9795C3DA29EB}" type="pres">
      <dgm:prSet presAssocID="{18BC18B8-ED5F-454C-A003-76AF883A9181}" presName="sibTrans" presStyleCnt="0"/>
      <dgm:spPr/>
    </dgm:pt>
    <dgm:pt modelId="{D6EC1377-D7B5-48B2-9823-CC9CF99E9109}" type="pres">
      <dgm:prSet presAssocID="{BAFEEA7A-0D68-4B39-97C8-F8844877ED4A}" presName="node" presStyleLbl="node1" presStyleIdx="5" presStyleCnt="7">
        <dgm:presLayoutVars>
          <dgm:bulletEnabled val="1"/>
        </dgm:presLayoutVars>
      </dgm:prSet>
      <dgm:spPr/>
    </dgm:pt>
    <dgm:pt modelId="{B2C1CCCF-B323-4A92-917C-A971A6E984C5}" type="pres">
      <dgm:prSet presAssocID="{D1D75884-F859-4CEC-9F11-B2EA4C7B8AD3}" presName="sibTrans" presStyleCnt="0"/>
      <dgm:spPr/>
    </dgm:pt>
    <dgm:pt modelId="{E3417358-7CAE-4719-8C09-ED63B8A9958F}" type="pres">
      <dgm:prSet presAssocID="{4CEADE63-4236-4F95-9D30-20EFC90AE7D4}" presName="node" presStyleLbl="node1" presStyleIdx="6" presStyleCnt="7">
        <dgm:presLayoutVars>
          <dgm:bulletEnabled val="1"/>
        </dgm:presLayoutVars>
      </dgm:prSet>
      <dgm:spPr/>
    </dgm:pt>
  </dgm:ptLst>
  <dgm:cxnLst>
    <dgm:cxn modelId="{0DFF5C17-5333-47FC-B805-40CE7F07F856}" srcId="{89D781BD-DA8F-46CF-8313-AEB75B217728}" destId="{513D3F3E-FF3B-4EF3-BEC7-59C075AF2EF3}" srcOrd="2" destOrd="0" parTransId="{92C3BF83-FFC4-426C-B836-4989EFB29007}" sibTransId="{C361DE36-7E4C-47DF-9EF6-0CA93E3F38DA}"/>
    <dgm:cxn modelId="{7F640022-B50F-452C-9656-09AA7E4EBCBB}" type="presOf" srcId="{4CEADE63-4236-4F95-9D30-20EFC90AE7D4}" destId="{E3417358-7CAE-4719-8C09-ED63B8A9958F}" srcOrd="0" destOrd="0" presId="urn:microsoft.com/office/officeart/2005/8/layout/default"/>
    <dgm:cxn modelId="{F105102C-FF03-4A77-81C1-62EA17375434}" srcId="{89D781BD-DA8F-46CF-8313-AEB75B217728}" destId="{7EF1594C-6B53-46D7-9D36-AE7809D6283D}" srcOrd="0" destOrd="0" parTransId="{EF65EB79-0D3E-4502-BC67-E13FC4A96FB9}" sibTransId="{BFE0DB31-888F-49CD-823E-33908A347E0D}"/>
    <dgm:cxn modelId="{0AB7502D-8C80-4C94-AB6E-0469A5DB8D30}" type="presOf" srcId="{BAFEEA7A-0D68-4B39-97C8-F8844877ED4A}" destId="{D6EC1377-D7B5-48B2-9823-CC9CF99E9109}" srcOrd="0" destOrd="0" presId="urn:microsoft.com/office/officeart/2005/8/layout/default"/>
    <dgm:cxn modelId="{55E92A42-8A52-4221-973D-570D70407968}" type="presOf" srcId="{F48E708C-96B8-4A00-8ED3-E2A19A743AD5}" destId="{F95EF241-2BBB-4133-AC53-37569BE44D88}" srcOrd="0" destOrd="0" presId="urn:microsoft.com/office/officeart/2005/8/layout/default"/>
    <dgm:cxn modelId="{B4E58346-3BF8-4CB4-B5AF-F449563D080C}" type="presOf" srcId="{7EF1594C-6B53-46D7-9D36-AE7809D6283D}" destId="{F9C05568-28D4-4DE3-89FE-D29D8B783D42}" srcOrd="0" destOrd="0" presId="urn:microsoft.com/office/officeart/2005/8/layout/default"/>
    <dgm:cxn modelId="{97B6946B-A820-4B65-BDDA-7C9BDEC29BD0}" srcId="{89D781BD-DA8F-46CF-8313-AEB75B217728}" destId="{6A3F3E24-7218-489F-B231-4169DF52ADFE}" srcOrd="3" destOrd="0" parTransId="{EC6F81DA-224F-4888-A5D6-D3CF5207326A}" sibTransId="{5E62F905-5B19-4813-B35D-EFCDF52ABCC6}"/>
    <dgm:cxn modelId="{B3E0E96D-B39C-47E9-8FBC-C8CB3A13E89A}" type="presOf" srcId="{6A3F3E24-7218-489F-B231-4169DF52ADFE}" destId="{793A4805-56A8-4699-86BD-30AA307E21BF}" srcOrd="0" destOrd="0" presId="urn:microsoft.com/office/officeart/2005/8/layout/default"/>
    <dgm:cxn modelId="{DD740D71-E905-49AD-B9B3-54922E5EBA5B}" type="presOf" srcId="{513D3F3E-FF3B-4EF3-BEC7-59C075AF2EF3}" destId="{A259222D-AF78-4E39-B68C-3562A51F7B19}" srcOrd="0" destOrd="0" presId="urn:microsoft.com/office/officeart/2005/8/layout/default"/>
    <dgm:cxn modelId="{61B81357-F06B-4105-8A21-EDAA69959CBB}" type="presOf" srcId="{89D781BD-DA8F-46CF-8313-AEB75B217728}" destId="{6A06BCDE-F168-4501-95D5-1E1002A6BE84}" srcOrd="0" destOrd="0" presId="urn:microsoft.com/office/officeart/2005/8/layout/default"/>
    <dgm:cxn modelId="{8D57E59A-196F-46E8-942F-82EA51F5CEB7}" srcId="{89D781BD-DA8F-46CF-8313-AEB75B217728}" destId="{BAFEEA7A-0D68-4B39-97C8-F8844877ED4A}" srcOrd="5" destOrd="0" parTransId="{4963299F-FBE1-4855-8522-5BF636559481}" sibTransId="{D1D75884-F859-4CEC-9F11-B2EA4C7B8AD3}"/>
    <dgm:cxn modelId="{AD2A0CAB-C0EC-42AE-9EAD-DAD849FC5BB4}" srcId="{89D781BD-DA8F-46CF-8313-AEB75B217728}" destId="{F48E708C-96B8-4A00-8ED3-E2A19A743AD5}" srcOrd="4" destOrd="0" parTransId="{8B9904E5-9707-42F2-A2C5-BA645D7C8B7C}" sibTransId="{18BC18B8-ED5F-454C-A003-76AF883A9181}"/>
    <dgm:cxn modelId="{457368BC-9142-44A2-8C5E-195B72E2F850}" srcId="{89D781BD-DA8F-46CF-8313-AEB75B217728}" destId="{B04C8B81-05A8-4D4D-8E42-EB5E9AE2F8B7}" srcOrd="1" destOrd="0" parTransId="{5D9CF50B-A86B-42AD-960A-19D1B02A77DF}" sibTransId="{667ACF87-1AB4-4444-9F85-5A407A533A9E}"/>
    <dgm:cxn modelId="{D8DD75E8-D7B1-4367-9DBA-CF2F36B9287F}" srcId="{89D781BD-DA8F-46CF-8313-AEB75B217728}" destId="{4CEADE63-4236-4F95-9D30-20EFC90AE7D4}" srcOrd="6" destOrd="0" parTransId="{B23767B1-8144-4B1F-95D1-B3060C28E3CF}" sibTransId="{52E68A08-A02B-439C-AEDD-467EFCB4C2B6}"/>
    <dgm:cxn modelId="{B7971AF3-8594-4B4F-8F3C-1D7D3F6C63F5}" type="presOf" srcId="{B04C8B81-05A8-4D4D-8E42-EB5E9AE2F8B7}" destId="{A2F19E5A-7A0F-4491-9A4B-D4BCDFD0CC44}" srcOrd="0" destOrd="0" presId="urn:microsoft.com/office/officeart/2005/8/layout/default"/>
    <dgm:cxn modelId="{C7DB79BD-BBA6-4DEB-ACA5-F20FC7AE902F}" type="presParOf" srcId="{6A06BCDE-F168-4501-95D5-1E1002A6BE84}" destId="{F9C05568-28D4-4DE3-89FE-D29D8B783D42}" srcOrd="0" destOrd="0" presId="urn:microsoft.com/office/officeart/2005/8/layout/default"/>
    <dgm:cxn modelId="{3F3E4F35-50D8-4517-9886-4606AD9A4B12}" type="presParOf" srcId="{6A06BCDE-F168-4501-95D5-1E1002A6BE84}" destId="{7C68C5DB-9F83-473E-8A4F-D9E3A6B0F145}" srcOrd="1" destOrd="0" presId="urn:microsoft.com/office/officeart/2005/8/layout/default"/>
    <dgm:cxn modelId="{2A651F10-3B2F-47DA-A4E0-180BD2EDE07E}" type="presParOf" srcId="{6A06BCDE-F168-4501-95D5-1E1002A6BE84}" destId="{A2F19E5A-7A0F-4491-9A4B-D4BCDFD0CC44}" srcOrd="2" destOrd="0" presId="urn:microsoft.com/office/officeart/2005/8/layout/default"/>
    <dgm:cxn modelId="{E77AE16B-6C45-454B-A73D-E3CD9512D539}" type="presParOf" srcId="{6A06BCDE-F168-4501-95D5-1E1002A6BE84}" destId="{B909D8C8-12C9-4756-B71D-FC75AF92E463}" srcOrd="3" destOrd="0" presId="urn:microsoft.com/office/officeart/2005/8/layout/default"/>
    <dgm:cxn modelId="{EB75C776-0733-42D2-A16B-18865F874CE1}" type="presParOf" srcId="{6A06BCDE-F168-4501-95D5-1E1002A6BE84}" destId="{A259222D-AF78-4E39-B68C-3562A51F7B19}" srcOrd="4" destOrd="0" presId="urn:microsoft.com/office/officeart/2005/8/layout/default"/>
    <dgm:cxn modelId="{02FBFE88-74FA-4EAB-A217-C099D5583720}" type="presParOf" srcId="{6A06BCDE-F168-4501-95D5-1E1002A6BE84}" destId="{C850C53D-863D-4EE1-8486-2AA8EA9C5FE0}" srcOrd="5" destOrd="0" presId="urn:microsoft.com/office/officeart/2005/8/layout/default"/>
    <dgm:cxn modelId="{EE6D2324-4FA4-48FA-A2AF-D8818E921BCD}" type="presParOf" srcId="{6A06BCDE-F168-4501-95D5-1E1002A6BE84}" destId="{793A4805-56A8-4699-86BD-30AA307E21BF}" srcOrd="6" destOrd="0" presId="urn:microsoft.com/office/officeart/2005/8/layout/default"/>
    <dgm:cxn modelId="{EE356003-1695-40D4-9C75-AB08D20B3B26}" type="presParOf" srcId="{6A06BCDE-F168-4501-95D5-1E1002A6BE84}" destId="{E6031267-7697-48DA-AF7B-518CD32EC37E}" srcOrd="7" destOrd="0" presId="urn:microsoft.com/office/officeart/2005/8/layout/default"/>
    <dgm:cxn modelId="{960D1914-46EE-4146-B0C4-AC29976BF43F}" type="presParOf" srcId="{6A06BCDE-F168-4501-95D5-1E1002A6BE84}" destId="{F95EF241-2BBB-4133-AC53-37569BE44D88}" srcOrd="8" destOrd="0" presId="urn:microsoft.com/office/officeart/2005/8/layout/default"/>
    <dgm:cxn modelId="{97969B56-D724-49E3-A3E4-13F3F7700C30}" type="presParOf" srcId="{6A06BCDE-F168-4501-95D5-1E1002A6BE84}" destId="{030664D2-4A07-4DEE-945C-9795C3DA29EB}" srcOrd="9" destOrd="0" presId="urn:microsoft.com/office/officeart/2005/8/layout/default"/>
    <dgm:cxn modelId="{574C7DB8-2F3A-491D-97DE-B99DD96C2367}" type="presParOf" srcId="{6A06BCDE-F168-4501-95D5-1E1002A6BE84}" destId="{D6EC1377-D7B5-48B2-9823-CC9CF99E9109}" srcOrd="10" destOrd="0" presId="urn:microsoft.com/office/officeart/2005/8/layout/default"/>
    <dgm:cxn modelId="{8C1CF340-815C-4B97-8F3A-63684549AAC4}" type="presParOf" srcId="{6A06BCDE-F168-4501-95D5-1E1002A6BE84}" destId="{B2C1CCCF-B323-4A92-917C-A971A6E984C5}" srcOrd="11" destOrd="0" presId="urn:microsoft.com/office/officeart/2005/8/layout/default"/>
    <dgm:cxn modelId="{0DDB27D3-1A26-40AC-89A8-A3BBAD50082D}" type="presParOf" srcId="{6A06BCDE-F168-4501-95D5-1E1002A6BE84}" destId="{E3417358-7CAE-4719-8C09-ED63B8A9958F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43335E-D291-43E1-81E0-C20CD27DBF4D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</dgm:pt>
    <dgm:pt modelId="{2F521139-E080-4B55-B9F5-9F14B62A8DA9}">
      <dgm:prSet phldrT="[Tekst]" custT="1"/>
      <dgm:spPr/>
      <dgm:t>
        <a:bodyPr/>
        <a:lstStyle/>
        <a:p>
          <a:r>
            <a:rPr lang="hr-HR" sz="1600" b="1" dirty="0"/>
            <a:t>1.</a:t>
          </a:r>
        </a:p>
        <a:p>
          <a:r>
            <a:rPr lang="hr-HR" sz="1200" dirty="0" err="1"/>
            <a:t>Preparation</a:t>
          </a:r>
          <a:r>
            <a:rPr lang="hr-HR" sz="1200" dirty="0"/>
            <a:t> faze- </a:t>
          </a:r>
          <a:r>
            <a:rPr lang="hr-HR" sz="1200" dirty="0" err="1"/>
            <a:t>number</a:t>
          </a:r>
          <a:r>
            <a:rPr lang="hr-HR" sz="1200" dirty="0"/>
            <a:t> </a:t>
          </a:r>
          <a:r>
            <a:rPr lang="hr-HR" sz="1200" dirty="0" err="1"/>
            <a:t>of</a:t>
          </a:r>
          <a:r>
            <a:rPr lang="hr-HR" sz="1200" dirty="0"/>
            <a:t> </a:t>
          </a:r>
          <a:r>
            <a:rPr lang="hr-HR" sz="1200" dirty="0" err="1"/>
            <a:t>studensta</a:t>
          </a:r>
          <a:r>
            <a:rPr lang="hr-HR" sz="1200" dirty="0"/>
            <a:t>, </a:t>
          </a:r>
          <a:r>
            <a:rPr lang="hr-HR" sz="1200" dirty="0" err="1"/>
            <a:t>their</a:t>
          </a:r>
          <a:r>
            <a:rPr lang="hr-HR" sz="1200" dirty="0"/>
            <a:t> </a:t>
          </a:r>
          <a:r>
            <a:rPr lang="hr-HR" sz="1200" dirty="0" err="1"/>
            <a:t>characteristics</a:t>
          </a:r>
          <a:r>
            <a:rPr lang="hr-HR" sz="1200" dirty="0"/>
            <a:t>, pre-</a:t>
          </a:r>
          <a:r>
            <a:rPr lang="hr-HR" sz="1200" dirty="0" err="1"/>
            <a:t>kowledeg</a:t>
          </a:r>
          <a:r>
            <a:rPr lang="hr-HR" sz="1200" dirty="0"/>
            <a:t> </a:t>
          </a:r>
          <a:r>
            <a:rPr lang="hr-HR" sz="1200" dirty="0" err="1"/>
            <a:t>they</a:t>
          </a:r>
          <a:r>
            <a:rPr lang="hr-HR" sz="1200" dirty="0"/>
            <a:t> </a:t>
          </a:r>
          <a:r>
            <a:rPr lang="hr-HR" sz="1200" dirty="0" err="1"/>
            <a:t>need</a:t>
          </a:r>
          <a:r>
            <a:rPr lang="hr-HR" sz="1200" dirty="0"/>
            <a:t>,…</a:t>
          </a:r>
        </a:p>
      </dgm:t>
    </dgm:pt>
    <dgm:pt modelId="{0A1CE38E-FFB9-42A8-BFC3-E8E143F48159}" type="parTrans" cxnId="{238E5B3C-A3D2-415B-A4F6-FE5DE7C4D4D1}">
      <dgm:prSet/>
      <dgm:spPr/>
      <dgm:t>
        <a:bodyPr/>
        <a:lstStyle/>
        <a:p>
          <a:endParaRPr lang="hr-HR"/>
        </a:p>
      </dgm:t>
    </dgm:pt>
    <dgm:pt modelId="{6843DDD8-4AF8-4945-8C82-6957DCFC46B1}" type="sibTrans" cxnId="{238E5B3C-A3D2-415B-A4F6-FE5DE7C4D4D1}">
      <dgm:prSet/>
      <dgm:spPr/>
      <dgm:t>
        <a:bodyPr/>
        <a:lstStyle/>
        <a:p>
          <a:endParaRPr lang="hr-HR"/>
        </a:p>
      </dgm:t>
    </dgm:pt>
    <dgm:pt modelId="{23B9F07A-8036-46F3-88D8-1CB74B80EF4C}">
      <dgm:prSet phldrT="[Tekst]" custT="1"/>
      <dgm:spPr/>
      <dgm:t>
        <a:bodyPr/>
        <a:lstStyle/>
        <a:p>
          <a:r>
            <a:rPr lang="hr-HR" sz="1600" b="1" dirty="0"/>
            <a:t>2. </a:t>
          </a:r>
        </a:p>
        <a:p>
          <a:r>
            <a:rPr lang="hr-HR" sz="1500" dirty="0" err="1"/>
            <a:t>Defining</a:t>
          </a:r>
          <a:r>
            <a:rPr lang="hr-HR" sz="1500" dirty="0"/>
            <a:t> </a:t>
          </a:r>
          <a:r>
            <a:rPr lang="hr-HR" sz="1500" dirty="0" err="1"/>
            <a:t>outcome</a:t>
          </a:r>
          <a:endParaRPr lang="hr-HR" sz="1500" dirty="0"/>
        </a:p>
      </dgm:t>
    </dgm:pt>
    <dgm:pt modelId="{A2545A44-A1E0-42F7-AC0A-9838DC09793F}" type="parTrans" cxnId="{78E0B779-5624-4F3C-B553-728CABC0E024}">
      <dgm:prSet/>
      <dgm:spPr/>
      <dgm:t>
        <a:bodyPr/>
        <a:lstStyle/>
        <a:p>
          <a:endParaRPr lang="hr-HR"/>
        </a:p>
      </dgm:t>
    </dgm:pt>
    <dgm:pt modelId="{8E3286EB-10F1-4057-95C7-6D7C937868E5}" type="sibTrans" cxnId="{78E0B779-5624-4F3C-B553-728CABC0E024}">
      <dgm:prSet/>
      <dgm:spPr/>
      <dgm:t>
        <a:bodyPr/>
        <a:lstStyle/>
        <a:p>
          <a:endParaRPr lang="hr-HR"/>
        </a:p>
      </dgm:t>
    </dgm:pt>
    <dgm:pt modelId="{BFAC24C0-EDC9-4936-827D-9A7C313DF30E}">
      <dgm:prSet phldrT="[Tekst]" custT="1"/>
      <dgm:spPr/>
      <dgm:t>
        <a:bodyPr/>
        <a:lstStyle/>
        <a:p>
          <a:r>
            <a:rPr lang="hr-HR" sz="1600" b="1" dirty="0"/>
            <a:t>3. </a:t>
          </a:r>
        </a:p>
        <a:p>
          <a:r>
            <a:rPr lang="hr-HR" sz="1500" dirty="0" err="1"/>
            <a:t>Description</a:t>
          </a:r>
          <a:r>
            <a:rPr lang="hr-HR" sz="1500" dirty="0"/>
            <a:t> </a:t>
          </a:r>
          <a:r>
            <a:rPr lang="hr-HR" sz="1500" dirty="0" err="1"/>
            <a:t>of</a:t>
          </a:r>
          <a:r>
            <a:rPr lang="hr-HR" sz="1500" dirty="0"/>
            <a:t> </a:t>
          </a:r>
          <a:r>
            <a:rPr lang="hr-HR" sz="1500" dirty="0" err="1"/>
            <a:t>activities</a:t>
          </a:r>
          <a:r>
            <a:rPr lang="hr-HR" sz="1500" dirty="0"/>
            <a:t>, </a:t>
          </a:r>
          <a:r>
            <a:rPr lang="hr-HR" sz="1500" dirty="0" err="1"/>
            <a:t>their</a:t>
          </a:r>
          <a:r>
            <a:rPr lang="hr-HR" sz="1500" dirty="0"/>
            <a:t> </a:t>
          </a:r>
          <a:r>
            <a:rPr lang="hr-HR" sz="1500" dirty="0" err="1"/>
            <a:t>order</a:t>
          </a:r>
          <a:endParaRPr lang="hr-HR" sz="1500" dirty="0"/>
        </a:p>
      </dgm:t>
    </dgm:pt>
    <dgm:pt modelId="{098ADB38-41B7-4DEA-84F1-B4B0A17284CE}" type="parTrans" cxnId="{F85B7A7F-C794-4912-B020-D95082952603}">
      <dgm:prSet/>
      <dgm:spPr/>
      <dgm:t>
        <a:bodyPr/>
        <a:lstStyle/>
        <a:p>
          <a:endParaRPr lang="hr-HR"/>
        </a:p>
      </dgm:t>
    </dgm:pt>
    <dgm:pt modelId="{AD808786-84C7-4D24-9DB4-E022C94B877D}" type="sibTrans" cxnId="{F85B7A7F-C794-4912-B020-D95082952603}">
      <dgm:prSet/>
      <dgm:spPr/>
      <dgm:t>
        <a:bodyPr/>
        <a:lstStyle/>
        <a:p>
          <a:endParaRPr lang="hr-HR"/>
        </a:p>
      </dgm:t>
    </dgm:pt>
    <dgm:pt modelId="{D27C1883-D17F-4F96-9659-EEC09E87D107}">
      <dgm:prSet/>
      <dgm:spPr/>
      <dgm:t>
        <a:bodyPr/>
        <a:lstStyle/>
        <a:p>
          <a:r>
            <a:rPr lang="hr-HR" b="1" dirty="0"/>
            <a:t>4. </a:t>
          </a:r>
        </a:p>
        <a:p>
          <a:r>
            <a:rPr lang="hr-HR" dirty="0"/>
            <a:t>List </a:t>
          </a:r>
          <a:r>
            <a:rPr lang="hr-HR" dirty="0" err="1"/>
            <a:t>of</a:t>
          </a:r>
          <a:r>
            <a:rPr lang="hr-HR" dirty="0"/>
            <a:t> </a:t>
          </a:r>
          <a:r>
            <a:rPr lang="hr-HR" dirty="0" err="1"/>
            <a:t>apps</a:t>
          </a:r>
          <a:r>
            <a:rPr lang="hr-HR" dirty="0"/>
            <a:t> </a:t>
          </a:r>
          <a:r>
            <a:rPr lang="hr-HR" dirty="0" err="1"/>
            <a:t>and</a:t>
          </a:r>
          <a:r>
            <a:rPr lang="hr-HR" dirty="0"/>
            <a:t> </a:t>
          </a:r>
          <a:r>
            <a:rPr lang="hr-HR" dirty="0" err="1"/>
            <a:t>all</a:t>
          </a:r>
          <a:r>
            <a:rPr lang="hr-HR" dirty="0"/>
            <a:t> </a:t>
          </a:r>
          <a:r>
            <a:rPr lang="hr-HR" dirty="0" err="1"/>
            <a:t>resurses</a:t>
          </a:r>
          <a:r>
            <a:rPr lang="hr-HR" dirty="0"/>
            <a:t>  </a:t>
          </a:r>
          <a:r>
            <a:rPr lang="hr-HR" dirty="0" err="1"/>
            <a:t>we</a:t>
          </a:r>
          <a:r>
            <a:rPr lang="hr-HR" dirty="0"/>
            <a:t> </a:t>
          </a:r>
          <a:r>
            <a:rPr lang="hr-HR" dirty="0" err="1"/>
            <a:t>will</a:t>
          </a:r>
          <a:r>
            <a:rPr lang="hr-HR" dirty="0"/>
            <a:t> </a:t>
          </a:r>
          <a:r>
            <a:rPr lang="hr-HR" dirty="0" err="1"/>
            <a:t>need</a:t>
          </a:r>
          <a:r>
            <a:rPr lang="hr-HR" dirty="0"/>
            <a:t>.</a:t>
          </a:r>
        </a:p>
      </dgm:t>
    </dgm:pt>
    <dgm:pt modelId="{1AA30509-C0B8-4AFC-B20A-360477E7828A}" type="parTrans" cxnId="{33B5B10D-2392-4DDE-B359-A48DCB9EA8AD}">
      <dgm:prSet/>
      <dgm:spPr/>
      <dgm:t>
        <a:bodyPr/>
        <a:lstStyle/>
        <a:p>
          <a:endParaRPr lang="hr-HR"/>
        </a:p>
      </dgm:t>
    </dgm:pt>
    <dgm:pt modelId="{7E509E34-FBAF-44A0-BD87-6ED4914241E3}" type="sibTrans" cxnId="{33B5B10D-2392-4DDE-B359-A48DCB9EA8AD}">
      <dgm:prSet/>
      <dgm:spPr/>
      <dgm:t>
        <a:bodyPr/>
        <a:lstStyle/>
        <a:p>
          <a:endParaRPr lang="hr-HR"/>
        </a:p>
      </dgm:t>
    </dgm:pt>
    <dgm:pt modelId="{332B480C-39C0-465F-BF19-DB4F1E4AFB3D}">
      <dgm:prSet/>
      <dgm:spPr/>
      <dgm:t>
        <a:bodyPr/>
        <a:lstStyle/>
        <a:p>
          <a:r>
            <a:rPr lang="hr-HR" b="1" i="0" dirty="0"/>
            <a:t>5. </a:t>
          </a:r>
        </a:p>
        <a:p>
          <a:r>
            <a:rPr lang="hr-HR" dirty="0" err="1"/>
            <a:t>Describing</a:t>
          </a:r>
          <a:r>
            <a:rPr lang="hr-HR" dirty="0"/>
            <a:t> </a:t>
          </a:r>
          <a:r>
            <a:rPr lang="hr-HR" dirty="0" err="1"/>
            <a:t>methods</a:t>
          </a:r>
          <a:r>
            <a:rPr lang="hr-HR" dirty="0"/>
            <a:t> </a:t>
          </a:r>
          <a:r>
            <a:rPr lang="hr-HR" dirty="0" err="1"/>
            <a:t>and</a:t>
          </a:r>
          <a:r>
            <a:rPr lang="hr-HR" dirty="0"/>
            <a:t> </a:t>
          </a:r>
          <a:r>
            <a:rPr lang="hr-HR" dirty="0" err="1"/>
            <a:t>forms</a:t>
          </a:r>
          <a:endParaRPr lang="hr-HR" dirty="0"/>
        </a:p>
      </dgm:t>
    </dgm:pt>
    <dgm:pt modelId="{B52B0E5E-55DF-4D3A-9F0A-12B4BA5E9050}" type="parTrans" cxnId="{F7099BB7-C8BD-4B89-9B40-075C45DBC635}">
      <dgm:prSet/>
      <dgm:spPr/>
      <dgm:t>
        <a:bodyPr/>
        <a:lstStyle/>
        <a:p>
          <a:endParaRPr lang="hr-HR"/>
        </a:p>
      </dgm:t>
    </dgm:pt>
    <dgm:pt modelId="{D95C78CA-74AD-4262-900E-860A9281CF43}" type="sibTrans" cxnId="{F7099BB7-C8BD-4B89-9B40-075C45DBC635}">
      <dgm:prSet/>
      <dgm:spPr/>
      <dgm:t>
        <a:bodyPr/>
        <a:lstStyle/>
        <a:p>
          <a:endParaRPr lang="hr-HR"/>
        </a:p>
      </dgm:t>
    </dgm:pt>
    <dgm:pt modelId="{1A179682-3F0C-4B5E-A126-5D099AB38C91}">
      <dgm:prSet/>
      <dgm:spPr/>
      <dgm:t>
        <a:bodyPr/>
        <a:lstStyle/>
        <a:p>
          <a:r>
            <a:rPr lang="hr-HR" b="1" dirty="0"/>
            <a:t>6. </a:t>
          </a:r>
        </a:p>
        <a:p>
          <a:r>
            <a:rPr lang="hr-HR" dirty="0" err="1"/>
            <a:t>Speciffying</a:t>
          </a:r>
          <a:r>
            <a:rPr lang="hr-HR" dirty="0"/>
            <a:t> time</a:t>
          </a:r>
        </a:p>
      </dgm:t>
    </dgm:pt>
    <dgm:pt modelId="{4322BB63-1427-4107-99D4-CA2BD6EC869E}" type="parTrans" cxnId="{E3F6D123-1E11-4397-B8BA-072280D76574}">
      <dgm:prSet/>
      <dgm:spPr/>
      <dgm:t>
        <a:bodyPr/>
        <a:lstStyle/>
        <a:p>
          <a:endParaRPr lang="hr-HR"/>
        </a:p>
      </dgm:t>
    </dgm:pt>
    <dgm:pt modelId="{060511F9-100C-451A-819A-9DF41E02DC56}" type="sibTrans" cxnId="{E3F6D123-1E11-4397-B8BA-072280D76574}">
      <dgm:prSet/>
      <dgm:spPr/>
      <dgm:t>
        <a:bodyPr/>
        <a:lstStyle/>
        <a:p>
          <a:endParaRPr lang="hr-HR"/>
        </a:p>
      </dgm:t>
    </dgm:pt>
    <dgm:pt modelId="{C0EED4FC-9F9D-4053-A76B-B22B46D22C90}">
      <dgm:prSet/>
      <dgm:spPr/>
      <dgm:t>
        <a:bodyPr/>
        <a:lstStyle/>
        <a:p>
          <a:r>
            <a:rPr lang="hr-HR" b="1" dirty="0"/>
            <a:t>7.</a:t>
          </a:r>
        </a:p>
        <a:p>
          <a:r>
            <a:rPr lang="hr-HR" dirty="0"/>
            <a:t> </a:t>
          </a:r>
          <a:r>
            <a:rPr lang="hr-HR" dirty="0" err="1"/>
            <a:t>Planing</a:t>
          </a:r>
          <a:r>
            <a:rPr lang="hr-HR" dirty="0"/>
            <a:t> online </a:t>
          </a:r>
          <a:r>
            <a:rPr lang="hr-HR" dirty="0" err="1"/>
            <a:t>and</a:t>
          </a:r>
          <a:r>
            <a:rPr lang="hr-HR" dirty="0"/>
            <a:t> offline </a:t>
          </a:r>
          <a:r>
            <a:rPr lang="hr-HR" dirty="0" err="1"/>
            <a:t>contents</a:t>
          </a:r>
          <a:endParaRPr lang="hr-HR" dirty="0"/>
        </a:p>
      </dgm:t>
    </dgm:pt>
    <dgm:pt modelId="{8A5B1C12-FF1F-495A-9A5E-AA8D7B10ED28}" type="parTrans" cxnId="{E1C5AE94-0559-42CA-B567-C32EACE26140}">
      <dgm:prSet/>
      <dgm:spPr/>
      <dgm:t>
        <a:bodyPr/>
        <a:lstStyle/>
        <a:p>
          <a:endParaRPr lang="hr-HR"/>
        </a:p>
      </dgm:t>
    </dgm:pt>
    <dgm:pt modelId="{8BD35007-F8B2-468F-84E1-DA999863C2EA}" type="sibTrans" cxnId="{E1C5AE94-0559-42CA-B567-C32EACE26140}">
      <dgm:prSet/>
      <dgm:spPr/>
      <dgm:t>
        <a:bodyPr/>
        <a:lstStyle/>
        <a:p>
          <a:endParaRPr lang="hr-HR"/>
        </a:p>
      </dgm:t>
    </dgm:pt>
    <dgm:pt modelId="{E27D761F-B109-4720-AD8F-84080215E33C}">
      <dgm:prSet/>
      <dgm:spPr/>
      <dgm:t>
        <a:bodyPr/>
        <a:lstStyle/>
        <a:p>
          <a:r>
            <a:rPr lang="hr-HR" b="1" dirty="0"/>
            <a:t>8.</a:t>
          </a:r>
        </a:p>
        <a:p>
          <a:r>
            <a:rPr lang="hr-HR" dirty="0"/>
            <a:t> </a:t>
          </a:r>
          <a:r>
            <a:rPr lang="hr-HR" dirty="0" err="1"/>
            <a:t>Evaluation</a:t>
          </a:r>
          <a:endParaRPr lang="hr-HR" dirty="0"/>
        </a:p>
      </dgm:t>
    </dgm:pt>
    <dgm:pt modelId="{C972DB0C-657D-418D-84BF-36C49C3A3AE6}" type="parTrans" cxnId="{7C950714-91C9-4F20-902E-8B76279B3908}">
      <dgm:prSet/>
      <dgm:spPr/>
      <dgm:t>
        <a:bodyPr/>
        <a:lstStyle/>
        <a:p>
          <a:endParaRPr lang="hr-HR"/>
        </a:p>
      </dgm:t>
    </dgm:pt>
    <dgm:pt modelId="{05C33E79-C964-4734-BAF7-85434432330F}" type="sibTrans" cxnId="{7C950714-91C9-4F20-902E-8B76279B3908}">
      <dgm:prSet/>
      <dgm:spPr/>
      <dgm:t>
        <a:bodyPr/>
        <a:lstStyle/>
        <a:p>
          <a:endParaRPr lang="hr-HR"/>
        </a:p>
      </dgm:t>
    </dgm:pt>
    <dgm:pt modelId="{EB606F21-6D3E-4500-A5BE-F3DB795374EE}" type="pres">
      <dgm:prSet presAssocID="{9143335E-D291-43E1-81E0-C20CD27DBF4D}" presName="CompostProcess" presStyleCnt="0">
        <dgm:presLayoutVars>
          <dgm:dir/>
          <dgm:resizeHandles val="exact"/>
        </dgm:presLayoutVars>
      </dgm:prSet>
      <dgm:spPr/>
    </dgm:pt>
    <dgm:pt modelId="{763290D3-8F24-41CE-9342-D34E1C2DD52A}" type="pres">
      <dgm:prSet presAssocID="{9143335E-D291-43E1-81E0-C20CD27DBF4D}" presName="arrow" presStyleLbl="bgShp" presStyleIdx="0" presStyleCnt="1"/>
      <dgm:spPr/>
    </dgm:pt>
    <dgm:pt modelId="{CF93846F-7A3B-47AD-BBE7-41652162E4F8}" type="pres">
      <dgm:prSet presAssocID="{9143335E-D291-43E1-81E0-C20CD27DBF4D}" presName="linearProcess" presStyleCnt="0"/>
      <dgm:spPr/>
    </dgm:pt>
    <dgm:pt modelId="{C3E6914F-9F80-4207-BDE4-8ADF6966C52D}" type="pres">
      <dgm:prSet presAssocID="{2F521139-E080-4B55-B9F5-9F14B62A8DA9}" presName="textNode" presStyleLbl="node1" presStyleIdx="0" presStyleCnt="8">
        <dgm:presLayoutVars>
          <dgm:bulletEnabled val="1"/>
        </dgm:presLayoutVars>
      </dgm:prSet>
      <dgm:spPr/>
    </dgm:pt>
    <dgm:pt modelId="{17E6351B-501A-4960-B2C8-B1DB7DE31BF8}" type="pres">
      <dgm:prSet presAssocID="{6843DDD8-4AF8-4945-8C82-6957DCFC46B1}" presName="sibTrans" presStyleCnt="0"/>
      <dgm:spPr/>
    </dgm:pt>
    <dgm:pt modelId="{53C915AF-B7A5-4A22-A307-BE8026B53176}" type="pres">
      <dgm:prSet presAssocID="{23B9F07A-8036-46F3-88D8-1CB74B80EF4C}" presName="textNode" presStyleLbl="node1" presStyleIdx="1" presStyleCnt="8">
        <dgm:presLayoutVars>
          <dgm:bulletEnabled val="1"/>
        </dgm:presLayoutVars>
      </dgm:prSet>
      <dgm:spPr/>
    </dgm:pt>
    <dgm:pt modelId="{4656490A-CC25-4F7A-B2D9-B7A78593A2ED}" type="pres">
      <dgm:prSet presAssocID="{8E3286EB-10F1-4057-95C7-6D7C937868E5}" presName="sibTrans" presStyleCnt="0"/>
      <dgm:spPr/>
    </dgm:pt>
    <dgm:pt modelId="{306D2EBB-5BD2-44D5-BE80-A589A808CD91}" type="pres">
      <dgm:prSet presAssocID="{BFAC24C0-EDC9-4936-827D-9A7C313DF30E}" presName="textNode" presStyleLbl="node1" presStyleIdx="2" presStyleCnt="8">
        <dgm:presLayoutVars>
          <dgm:bulletEnabled val="1"/>
        </dgm:presLayoutVars>
      </dgm:prSet>
      <dgm:spPr/>
    </dgm:pt>
    <dgm:pt modelId="{DA1C30CA-E7CA-4432-9897-46B5F478AEC3}" type="pres">
      <dgm:prSet presAssocID="{AD808786-84C7-4D24-9DB4-E022C94B877D}" presName="sibTrans" presStyleCnt="0"/>
      <dgm:spPr/>
    </dgm:pt>
    <dgm:pt modelId="{EBC55AC9-29AE-42C2-8219-74761949780D}" type="pres">
      <dgm:prSet presAssocID="{D27C1883-D17F-4F96-9659-EEC09E87D107}" presName="textNode" presStyleLbl="node1" presStyleIdx="3" presStyleCnt="8">
        <dgm:presLayoutVars>
          <dgm:bulletEnabled val="1"/>
        </dgm:presLayoutVars>
      </dgm:prSet>
      <dgm:spPr/>
    </dgm:pt>
    <dgm:pt modelId="{BD0409A8-4931-4D7B-B178-BFA76E95B70D}" type="pres">
      <dgm:prSet presAssocID="{7E509E34-FBAF-44A0-BD87-6ED4914241E3}" presName="sibTrans" presStyleCnt="0"/>
      <dgm:spPr/>
    </dgm:pt>
    <dgm:pt modelId="{2849A621-EB1F-42DB-8D65-93AD58DF4441}" type="pres">
      <dgm:prSet presAssocID="{332B480C-39C0-465F-BF19-DB4F1E4AFB3D}" presName="textNode" presStyleLbl="node1" presStyleIdx="4" presStyleCnt="8">
        <dgm:presLayoutVars>
          <dgm:bulletEnabled val="1"/>
        </dgm:presLayoutVars>
      </dgm:prSet>
      <dgm:spPr/>
    </dgm:pt>
    <dgm:pt modelId="{8B31AAAC-D9F8-49D5-8684-CF5F3B2A1099}" type="pres">
      <dgm:prSet presAssocID="{D95C78CA-74AD-4262-900E-860A9281CF43}" presName="sibTrans" presStyleCnt="0"/>
      <dgm:spPr/>
    </dgm:pt>
    <dgm:pt modelId="{4376DDC7-AF15-466C-A749-9409864C6989}" type="pres">
      <dgm:prSet presAssocID="{1A179682-3F0C-4B5E-A126-5D099AB38C91}" presName="textNode" presStyleLbl="node1" presStyleIdx="5" presStyleCnt="8">
        <dgm:presLayoutVars>
          <dgm:bulletEnabled val="1"/>
        </dgm:presLayoutVars>
      </dgm:prSet>
      <dgm:spPr/>
    </dgm:pt>
    <dgm:pt modelId="{831B6344-D813-4042-AFD6-480DC0E65183}" type="pres">
      <dgm:prSet presAssocID="{060511F9-100C-451A-819A-9DF41E02DC56}" presName="sibTrans" presStyleCnt="0"/>
      <dgm:spPr/>
    </dgm:pt>
    <dgm:pt modelId="{D4065C09-DE01-4BCA-A3A7-955C9AF45B72}" type="pres">
      <dgm:prSet presAssocID="{C0EED4FC-9F9D-4053-A76B-B22B46D22C90}" presName="textNode" presStyleLbl="node1" presStyleIdx="6" presStyleCnt="8">
        <dgm:presLayoutVars>
          <dgm:bulletEnabled val="1"/>
        </dgm:presLayoutVars>
      </dgm:prSet>
      <dgm:spPr/>
    </dgm:pt>
    <dgm:pt modelId="{C7037CC2-57DD-4720-BFEC-949102C944F0}" type="pres">
      <dgm:prSet presAssocID="{8BD35007-F8B2-468F-84E1-DA999863C2EA}" presName="sibTrans" presStyleCnt="0"/>
      <dgm:spPr/>
    </dgm:pt>
    <dgm:pt modelId="{3520AD50-4C95-4251-B292-5AE499F59C4F}" type="pres">
      <dgm:prSet presAssocID="{E27D761F-B109-4720-AD8F-84080215E33C}" presName="textNode" presStyleLbl="node1" presStyleIdx="7" presStyleCnt="8">
        <dgm:presLayoutVars>
          <dgm:bulletEnabled val="1"/>
        </dgm:presLayoutVars>
      </dgm:prSet>
      <dgm:spPr/>
    </dgm:pt>
  </dgm:ptLst>
  <dgm:cxnLst>
    <dgm:cxn modelId="{3A26C603-4C77-4C87-BA9E-0CEACAA0C080}" type="presOf" srcId="{2F521139-E080-4B55-B9F5-9F14B62A8DA9}" destId="{C3E6914F-9F80-4207-BDE4-8ADF6966C52D}" srcOrd="0" destOrd="0" presId="urn:microsoft.com/office/officeart/2005/8/layout/hProcess9"/>
    <dgm:cxn modelId="{33B5B10D-2392-4DDE-B359-A48DCB9EA8AD}" srcId="{9143335E-D291-43E1-81E0-C20CD27DBF4D}" destId="{D27C1883-D17F-4F96-9659-EEC09E87D107}" srcOrd="3" destOrd="0" parTransId="{1AA30509-C0B8-4AFC-B20A-360477E7828A}" sibTransId="{7E509E34-FBAF-44A0-BD87-6ED4914241E3}"/>
    <dgm:cxn modelId="{17409910-8140-4788-B0A4-4AC64B18D735}" type="presOf" srcId="{9143335E-D291-43E1-81E0-C20CD27DBF4D}" destId="{EB606F21-6D3E-4500-A5BE-F3DB795374EE}" srcOrd="0" destOrd="0" presId="urn:microsoft.com/office/officeart/2005/8/layout/hProcess9"/>
    <dgm:cxn modelId="{7C950714-91C9-4F20-902E-8B76279B3908}" srcId="{9143335E-D291-43E1-81E0-C20CD27DBF4D}" destId="{E27D761F-B109-4720-AD8F-84080215E33C}" srcOrd="7" destOrd="0" parTransId="{C972DB0C-657D-418D-84BF-36C49C3A3AE6}" sibTransId="{05C33E79-C964-4734-BAF7-85434432330F}"/>
    <dgm:cxn modelId="{90C8621E-DFBD-43F3-A632-FA1619EC6D2E}" type="presOf" srcId="{1A179682-3F0C-4B5E-A126-5D099AB38C91}" destId="{4376DDC7-AF15-466C-A749-9409864C6989}" srcOrd="0" destOrd="0" presId="urn:microsoft.com/office/officeart/2005/8/layout/hProcess9"/>
    <dgm:cxn modelId="{E3F6D123-1E11-4397-B8BA-072280D76574}" srcId="{9143335E-D291-43E1-81E0-C20CD27DBF4D}" destId="{1A179682-3F0C-4B5E-A126-5D099AB38C91}" srcOrd="5" destOrd="0" parTransId="{4322BB63-1427-4107-99D4-CA2BD6EC869E}" sibTransId="{060511F9-100C-451A-819A-9DF41E02DC56}"/>
    <dgm:cxn modelId="{238E5B3C-A3D2-415B-A4F6-FE5DE7C4D4D1}" srcId="{9143335E-D291-43E1-81E0-C20CD27DBF4D}" destId="{2F521139-E080-4B55-B9F5-9F14B62A8DA9}" srcOrd="0" destOrd="0" parTransId="{0A1CE38E-FFB9-42A8-BFC3-E8E143F48159}" sibTransId="{6843DDD8-4AF8-4945-8C82-6957DCFC46B1}"/>
    <dgm:cxn modelId="{173C7A4D-2C9C-4706-8791-6D2170C06B0E}" type="presOf" srcId="{BFAC24C0-EDC9-4936-827D-9A7C313DF30E}" destId="{306D2EBB-5BD2-44D5-BE80-A589A808CD91}" srcOrd="0" destOrd="0" presId="urn:microsoft.com/office/officeart/2005/8/layout/hProcess9"/>
    <dgm:cxn modelId="{78E0B779-5624-4F3C-B553-728CABC0E024}" srcId="{9143335E-D291-43E1-81E0-C20CD27DBF4D}" destId="{23B9F07A-8036-46F3-88D8-1CB74B80EF4C}" srcOrd="1" destOrd="0" parTransId="{A2545A44-A1E0-42F7-AC0A-9838DC09793F}" sibTransId="{8E3286EB-10F1-4057-95C7-6D7C937868E5}"/>
    <dgm:cxn modelId="{F85B7A7F-C794-4912-B020-D95082952603}" srcId="{9143335E-D291-43E1-81E0-C20CD27DBF4D}" destId="{BFAC24C0-EDC9-4936-827D-9A7C313DF30E}" srcOrd="2" destOrd="0" parTransId="{098ADB38-41B7-4DEA-84F1-B4B0A17284CE}" sibTransId="{AD808786-84C7-4D24-9DB4-E022C94B877D}"/>
    <dgm:cxn modelId="{1E45EE84-2E57-4474-9A38-A4B9FBA9476C}" type="presOf" srcId="{C0EED4FC-9F9D-4053-A76B-B22B46D22C90}" destId="{D4065C09-DE01-4BCA-A3A7-955C9AF45B72}" srcOrd="0" destOrd="0" presId="urn:microsoft.com/office/officeart/2005/8/layout/hProcess9"/>
    <dgm:cxn modelId="{E1C5AE94-0559-42CA-B567-C32EACE26140}" srcId="{9143335E-D291-43E1-81E0-C20CD27DBF4D}" destId="{C0EED4FC-9F9D-4053-A76B-B22B46D22C90}" srcOrd="6" destOrd="0" parTransId="{8A5B1C12-FF1F-495A-9A5E-AA8D7B10ED28}" sibTransId="{8BD35007-F8B2-468F-84E1-DA999863C2EA}"/>
    <dgm:cxn modelId="{3F5F169E-C793-486B-B853-92409A33F06D}" type="presOf" srcId="{D27C1883-D17F-4F96-9659-EEC09E87D107}" destId="{EBC55AC9-29AE-42C2-8219-74761949780D}" srcOrd="0" destOrd="0" presId="urn:microsoft.com/office/officeart/2005/8/layout/hProcess9"/>
    <dgm:cxn modelId="{F96F49A1-5CCA-4BB2-A67E-6175E922EBBE}" type="presOf" srcId="{E27D761F-B109-4720-AD8F-84080215E33C}" destId="{3520AD50-4C95-4251-B292-5AE499F59C4F}" srcOrd="0" destOrd="0" presId="urn:microsoft.com/office/officeart/2005/8/layout/hProcess9"/>
    <dgm:cxn modelId="{E10443A2-8386-4CD8-8A88-AD5733501FF8}" type="presOf" srcId="{23B9F07A-8036-46F3-88D8-1CB74B80EF4C}" destId="{53C915AF-B7A5-4A22-A307-BE8026B53176}" srcOrd="0" destOrd="0" presId="urn:microsoft.com/office/officeart/2005/8/layout/hProcess9"/>
    <dgm:cxn modelId="{95D477A3-80D8-4372-8253-D230CB4CA722}" type="presOf" srcId="{332B480C-39C0-465F-BF19-DB4F1E4AFB3D}" destId="{2849A621-EB1F-42DB-8D65-93AD58DF4441}" srcOrd="0" destOrd="0" presId="urn:microsoft.com/office/officeart/2005/8/layout/hProcess9"/>
    <dgm:cxn modelId="{F7099BB7-C8BD-4B89-9B40-075C45DBC635}" srcId="{9143335E-D291-43E1-81E0-C20CD27DBF4D}" destId="{332B480C-39C0-465F-BF19-DB4F1E4AFB3D}" srcOrd="4" destOrd="0" parTransId="{B52B0E5E-55DF-4D3A-9F0A-12B4BA5E9050}" sibTransId="{D95C78CA-74AD-4262-900E-860A9281CF43}"/>
    <dgm:cxn modelId="{2A8B008F-7594-41B1-9BC3-3623D4411EEA}" type="presParOf" srcId="{EB606F21-6D3E-4500-A5BE-F3DB795374EE}" destId="{763290D3-8F24-41CE-9342-D34E1C2DD52A}" srcOrd="0" destOrd="0" presId="urn:microsoft.com/office/officeart/2005/8/layout/hProcess9"/>
    <dgm:cxn modelId="{E939CDC4-A51F-4C86-B2D2-8560754FCF8F}" type="presParOf" srcId="{EB606F21-6D3E-4500-A5BE-F3DB795374EE}" destId="{CF93846F-7A3B-47AD-BBE7-41652162E4F8}" srcOrd="1" destOrd="0" presId="urn:microsoft.com/office/officeart/2005/8/layout/hProcess9"/>
    <dgm:cxn modelId="{98036B5C-2F54-4934-857F-A70A8BC4A8B0}" type="presParOf" srcId="{CF93846F-7A3B-47AD-BBE7-41652162E4F8}" destId="{C3E6914F-9F80-4207-BDE4-8ADF6966C52D}" srcOrd="0" destOrd="0" presId="urn:microsoft.com/office/officeart/2005/8/layout/hProcess9"/>
    <dgm:cxn modelId="{737C555A-B466-4569-9A22-604C0C3F1A4F}" type="presParOf" srcId="{CF93846F-7A3B-47AD-BBE7-41652162E4F8}" destId="{17E6351B-501A-4960-B2C8-B1DB7DE31BF8}" srcOrd="1" destOrd="0" presId="urn:microsoft.com/office/officeart/2005/8/layout/hProcess9"/>
    <dgm:cxn modelId="{FFCC8A6E-DDA4-404D-A854-7CB0482DE7E9}" type="presParOf" srcId="{CF93846F-7A3B-47AD-BBE7-41652162E4F8}" destId="{53C915AF-B7A5-4A22-A307-BE8026B53176}" srcOrd="2" destOrd="0" presId="urn:microsoft.com/office/officeart/2005/8/layout/hProcess9"/>
    <dgm:cxn modelId="{0343568C-EBA5-4E8F-91C0-9D7A467DF62D}" type="presParOf" srcId="{CF93846F-7A3B-47AD-BBE7-41652162E4F8}" destId="{4656490A-CC25-4F7A-B2D9-B7A78593A2ED}" srcOrd="3" destOrd="0" presId="urn:microsoft.com/office/officeart/2005/8/layout/hProcess9"/>
    <dgm:cxn modelId="{47F1830F-A88C-40A5-AAC6-105C193D077A}" type="presParOf" srcId="{CF93846F-7A3B-47AD-BBE7-41652162E4F8}" destId="{306D2EBB-5BD2-44D5-BE80-A589A808CD91}" srcOrd="4" destOrd="0" presId="urn:microsoft.com/office/officeart/2005/8/layout/hProcess9"/>
    <dgm:cxn modelId="{2E4BBCCB-8F0E-401B-B4C1-59D878A7F58A}" type="presParOf" srcId="{CF93846F-7A3B-47AD-BBE7-41652162E4F8}" destId="{DA1C30CA-E7CA-4432-9897-46B5F478AEC3}" srcOrd="5" destOrd="0" presId="urn:microsoft.com/office/officeart/2005/8/layout/hProcess9"/>
    <dgm:cxn modelId="{A83EC0DC-B263-4D68-9266-D26B39DCB312}" type="presParOf" srcId="{CF93846F-7A3B-47AD-BBE7-41652162E4F8}" destId="{EBC55AC9-29AE-42C2-8219-74761949780D}" srcOrd="6" destOrd="0" presId="urn:microsoft.com/office/officeart/2005/8/layout/hProcess9"/>
    <dgm:cxn modelId="{E5FCC233-769E-4314-A7D1-0D68633A3954}" type="presParOf" srcId="{CF93846F-7A3B-47AD-BBE7-41652162E4F8}" destId="{BD0409A8-4931-4D7B-B178-BFA76E95B70D}" srcOrd="7" destOrd="0" presId="urn:microsoft.com/office/officeart/2005/8/layout/hProcess9"/>
    <dgm:cxn modelId="{39444FE9-3D11-49FC-9D68-E93925326AFC}" type="presParOf" srcId="{CF93846F-7A3B-47AD-BBE7-41652162E4F8}" destId="{2849A621-EB1F-42DB-8D65-93AD58DF4441}" srcOrd="8" destOrd="0" presId="urn:microsoft.com/office/officeart/2005/8/layout/hProcess9"/>
    <dgm:cxn modelId="{425A5A77-9332-4F28-8894-310F21D7B23A}" type="presParOf" srcId="{CF93846F-7A3B-47AD-BBE7-41652162E4F8}" destId="{8B31AAAC-D9F8-49D5-8684-CF5F3B2A1099}" srcOrd="9" destOrd="0" presId="urn:microsoft.com/office/officeart/2005/8/layout/hProcess9"/>
    <dgm:cxn modelId="{8D0E49F0-D07D-4B8F-90B4-180BB58FB141}" type="presParOf" srcId="{CF93846F-7A3B-47AD-BBE7-41652162E4F8}" destId="{4376DDC7-AF15-466C-A749-9409864C6989}" srcOrd="10" destOrd="0" presId="urn:microsoft.com/office/officeart/2005/8/layout/hProcess9"/>
    <dgm:cxn modelId="{D4415C04-5900-49D9-BDE3-52A982CA0E71}" type="presParOf" srcId="{CF93846F-7A3B-47AD-BBE7-41652162E4F8}" destId="{831B6344-D813-4042-AFD6-480DC0E65183}" srcOrd="11" destOrd="0" presId="urn:microsoft.com/office/officeart/2005/8/layout/hProcess9"/>
    <dgm:cxn modelId="{3EA4F760-67BD-455D-9F2C-0C7C335457F6}" type="presParOf" srcId="{CF93846F-7A3B-47AD-BBE7-41652162E4F8}" destId="{D4065C09-DE01-4BCA-A3A7-955C9AF45B72}" srcOrd="12" destOrd="0" presId="urn:microsoft.com/office/officeart/2005/8/layout/hProcess9"/>
    <dgm:cxn modelId="{A83BCBA1-709B-4774-B5D4-A0A8111C83C0}" type="presParOf" srcId="{CF93846F-7A3B-47AD-BBE7-41652162E4F8}" destId="{C7037CC2-57DD-4720-BFEC-949102C944F0}" srcOrd="13" destOrd="0" presId="urn:microsoft.com/office/officeart/2005/8/layout/hProcess9"/>
    <dgm:cxn modelId="{94FFF594-91E0-43B8-ACE7-8EEFDF1135B5}" type="presParOf" srcId="{CF93846F-7A3B-47AD-BBE7-41652162E4F8}" destId="{3520AD50-4C95-4251-B292-5AE499F59C4F}" srcOrd="1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C05568-28D4-4DE3-89FE-D29D8B783D42}">
      <dsp:nvSpPr>
        <dsp:cNvPr id="0" name=""/>
        <dsp:cNvSpPr/>
      </dsp:nvSpPr>
      <dsp:spPr>
        <a:xfrm>
          <a:off x="1311908" y="991"/>
          <a:ext cx="2119908" cy="127194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/>
            <a:t>Metods and forms depends on target groups and outcome we want; </a:t>
          </a:r>
          <a:endParaRPr lang="en-US" sz="1700" kern="1200"/>
        </a:p>
      </dsp:txBody>
      <dsp:txXfrm>
        <a:off x="1311908" y="991"/>
        <a:ext cx="2119908" cy="1271945"/>
      </dsp:txXfrm>
    </dsp:sp>
    <dsp:sp modelId="{A2F19E5A-7A0F-4491-9A4B-D4BCDFD0CC44}">
      <dsp:nvSpPr>
        <dsp:cNvPr id="0" name=""/>
        <dsp:cNvSpPr/>
      </dsp:nvSpPr>
      <dsp:spPr>
        <a:xfrm>
          <a:off x="3643808" y="991"/>
          <a:ext cx="2119908" cy="1271945"/>
        </a:xfrm>
        <a:prstGeom prst="rect">
          <a:avLst/>
        </a:prstGeom>
        <a:solidFill>
          <a:schemeClr val="accent5">
            <a:hueOff val="-1126424"/>
            <a:satOff val="-2903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 dirty="0" err="1"/>
            <a:t>Hybrid</a:t>
          </a:r>
          <a:r>
            <a:rPr lang="hr-HR" sz="1700" kern="1200" dirty="0"/>
            <a:t> </a:t>
          </a:r>
          <a:r>
            <a:rPr lang="hr-HR" sz="1700" kern="1200" dirty="0" err="1"/>
            <a:t>teaching</a:t>
          </a:r>
          <a:r>
            <a:rPr lang="hr-HR" sz="1700" kern="1200" dirty="0"/>
            <a:t> </a:t>
          </a:r>
          <a:r>
            <a:rPr lang="hr-HR" sz="1700" kern="1200" dirty="0" err="1"/>
            <a:t>or</a:t>
          </a:r>
          <a:r>
            <a:rPr lang="hr-HR" sz="1700" kern="1200" dirty="0"/>
            <a:t>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 dirty="0"/>
            <a:t>on line </a:t>
          </a:r>
          <a:r>
            <a:rPr lang="hr-HR" sz="1700" kern="1200" dirty="0" err="1"/>
            <a:t>learnign</a:t>
          </a:r>
          <a:r>
            <a:rPr lang="hr-HR" sz="1700" kern="1200" dirty="0"/>
            <a:t>?</a:t>
          </a:r>
          <a:endParaRPr lang="en-US" sz="1700" kern="1200" dirty="0"/>
        </a:p>
      </dsp:txBody>
      <dsp:txXfrm>
        <a:off x="3643808" y="991"/>
        <a:ext cx="2119908" cy="1271945"/>
      </dsp:txXfrm>
    </dsp:sp>
    <dsp:sp modelId="{A259222D-AF78-4E39-B68C-3562A51F7B19}">
      <dsp:nvSpPr>
        <dsp:cNvPr id="0" name=""/>
        <dsp:cNvSpPr/>
      </dsp:nvSpPr>
      <dsp:spPr>
        <a:xfrm>
          <a:off x="5975707" y="991"/>
          <a:ext cx="2119908" cy="1271945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 dirty="0"/>
            <a:t>More </a:t>
          </a:r>
          <a:r>
            <a:rPr lang="hr-HR" sz="1700" kern="1200" dirty="0" err="1"/>
            <a:t>or</a:t>
          </a:r>
          <a:r>
            <a:rPr lang="hr-HR" sz="1700" kern="1200" dirty="0"/>
            <a:t> les </a:t>
          </a:r>
          <a:r>
            <a:rPr lang="hr-HR" sz="1700" kern="1200" dirty="0" err="1"/>
            <a:t>apps</a:t>
          </a:r>
          <a:r>
            <a:rPr lang="hr-HR" sz="1700" kern="1200" dirty="0"/>
            <a:t>, </a:t>
          </a:r>
          <a:r>
            <a:rPr lang="hr-HR" sz="1700" kern="1200" dirty="0" err="1"/>
            <a:t>videos</a:t>
          </a:r>
          <a:r>
            <a:rPr lang="hr-HR" sz="1700" kern="1200" dirty="0"/>
            <a:t>, </a:t>
          </a:r>
          <a:r>
            <a:rPr lang="hr-HR" sz="1700" kern="1200" dirty="0" err="1"/>
            <a:t>social</a:t>
          </a:r>
          <a:r>
            <a:rPr lang="hr-HR" sz="1700" kern="1200" dirty="0"/>
            <a:t> </a:t>
          </a:r>
          <a:r>
            <a:rPr lang="hr-HR" sz="1700" kern="1200" dirty="0" err="1"/>
            <a:t>netowrks</a:t>
          </a:r>
          <a:r>
            <a:rPr lang="hr-HR" sz="1700" kern="1200" dirty="0"/>
            <a:t>….</a:t>
          </a:r>
          <a:endParaRPr lang="en-US" sz="1700" kern="1200" dirty="0"/>
        </a:p>
      </dsp:txBody>
      <dsp:txXfrm>
        <a:off x="5975707" y="991"/>
        <a:ext cx="2119908" cy="1271945"/>
      </dsp:txXfrm>
    </dsp:sp>
    <dsp:sp modelId="{793A4805-56A8-4699-86BD-30AA307E21BF}">
      <dsp:nvSpPr>
        <dsp:cNvPr id="0" name=""/>
        <dsp:cNvSpPr/>
      </dsp:nvSpPr>
      <dsp:spPr>
        <a:xfrm>
          <a:off x="969458" y="1484927"/>
          <a:ext cx="2804808" cy="1271945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 dirty="0" err="1"/>
            <a:t>We</a:t>
          </a:r>
          <a:r>
            <a:rPr lang="hr-HR" sz="1700" kern="1200" dirty="0"/>
            <a:t> </a:t>
          </a:r>
          <a:r>
            <a:rPr lang="hr-HR" sz="1700" kern="1200" dirty="0" err="1"/>
            <a:t>can</a:t>
          </a:r>
          <a:r>
            <a:rPr lang="hr-HR" sz="1700" kern="1200" dirty="0"/>
            <a:t> use </a:t>
          </a:r>
          <a:r>
            <a:rPr lang="hr-HR" sz="1700" kern="1200" dirty="0" err="1"/>
            <a:t>warious</a:t>
          </a:r>
          <a:r>
            <a:rPr lang="hr-HR" sz="1700" kern="1200" dirty="0"/>
            <a:t> </a:t>
          </a:r>
          <a:r>
            <a:rPr lang="hr-HR" sz="1700" kern="1200" dirty="0" err="1"/>
            <a:t>methods</a:t>
          </a:r>
          <a:r>
            <a:rPr lang="hr-HR" sz="1700" kern="1200" dirty="0"/>
            <a:t>: </a:t>
          </a:r>
          <a:r>
            <a:rPr lang="hr-HR" sz="1700" kern="1200" dirty="0" err="1"/>
            <a:t>demonstration</a:t>
          </a:r>
          <a:r>
            <a:rPr lang="hr-HR" sz="1700" kern="1200" dirty="0"/>
            <a:t>, </a:t>
          </a:r>
          <a:r>
            <a:rPr lang="hr-HR" sz="1700" kern="1200" dirty="0" err="1"/>
            <a:t>illustration</a:t>
          </a:r>
          <a:r>
            <a:rPr lang="hr-HR" sz="1700" kern="1200" dirty="0"/>
            <a:t>, </a:t>
          </a:r>
          <a:r>
            <a:rPr lang="hr-HR" sz="1700" kern="1200" dirty="0" err="1"/>
            <a:t>practice</a:t>
          </a:r>
          <a:r>
            <a:rPr lang="hr-HR" sz="1700" kern="1200" dirty="0"/>
            <a:t> </a:t>
          </a:r>
          <a:r>
            <a:rPr lang="hr-HR" sz="1700" kern="1200" dirty="0" err="1"/>
            <a:t>work</a:t>
          </a:r>
          <a:r>
            <a:rPr lang="hr-HR" sz="1700" kern="1200" dirty="0"/>
            <a:t>, </a:t>
          </a:r>
          <a:r>
            <a:rPr lang="hr-HR" sz="1700" kern="1200" dirty="0" err="1"/>
            <a:t>work</a:t>
          </a:r>
          <a:r>
            <a:rPr lang="hr-HR" sz="1700" kern="1200" dirty="0"/>
            <a:t> on </a:t>
          </a:r>
          <a:r>
            <a:rPr lang="hr-HR" sz="1700" kern="1200" dirty="0" err="1"/>
            <a:t>text</a:t>
          </a:r>
          <a:r>
            <a:rPr lang="hr-HR" sz="1700" kern="1200" dirty="0"/>
            <a:t>, </a:t>
          </a:r>
          <a:r>
            <a:rPr lang="hr-HR" sz="1700" kern="1200" dirty="0" err="1"/>
            <a:t>individual</a:t>
          </a:r>
          <a:r>
            <a:rPr lang="hr-HR" sz="1700" kern="1200" dirty="0"/>
            <a:t> </a:t>
          </a:r>
          <a:r>
            <a:rPr lang="hr-HR" sz="1700" kern="1200" dirty="0" err="1"/>
            <a:t>research</a:t>
          </a:r>
          <a:r>
            <a:rPr lang="hr-HR" sz="1700" kern="1200" dirty="0"/>
            <a:t>…</a:t>
          </a:r>
          <a:endParaRPr lang="en-US" sz="1700" kern="1200" dirty="0"/>
        </a:p>
      </dsp:txBody>
      <dsp:txXfrm>
        <a:off x="969458" y="1484927"/>
        <a:ext cx="2804808" cy="1271945"/>
      </dsp:txXfrm>
    </dsp:sp>
    <dsp:sp modelId="{F95EF241-2BBB-4133-AC53-37569BE44D88}">
      <dsp:nvSpPr>
        <dsp:cNvPr id="0" name=""/>
        <dsp:cNvSpPr/>
      </dsp:nvSpPr>
      <dsp:spPr>
        <a:xfrm>
          <a:off x="3986258" y="1484927"/>
          <a:ext cx="2119908" cy="1271945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/>
            <a:t>Individual or group work?</a:t>
          </a:r>
          <a:endParaRPr lang="en-US" sz="1700" kern="1200"/>
        </a:p>
      </dsp:txBody>
      <dsp:txXfrm>
        <a:off x="3986258" y="1484927"/>
        <a:ext cx="2119908" cy="1271945"/>
      </dsp:txXfrm>
    </dsp:sp>
    <dsp:sp modelId="{D6EC1377-D7B5-48B2-9823-CC9CF99E9109}">
      <dsp:nvSpPr>
        <dsp:cNvPr id="0" name=""/>
        <dsp:cNvSpPr/>
      </dsp:nvSpPr>
      <dsp:spPr>
        <a:xfrm>
          <a:off x="6318157" y="1484927"/>
          <a:ext cx="2119908" cy="1271945"/>
        </a:xfrm>
        <a:prstGeom prst="rect">
          <a:avLst/>
        </a:prstGeom>
        <a:solidFill>
          <a:schemeClr val="accent5">
            <a:hueOff val="-5632119"/>
            <a:satOff val="-14516"/>
            <a:lumOff val="-9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 dirty="0"/>
            <a:t>How </a:t>
          </a:r>
          <a:r>
            <a:rPr lang="hr-HR" sz="1700" kern="1200" dirty="0" err="1"/>
            <a:t>wil</a:t>
          </a:r>
          <a:r>
            <a:rPr lang="hr-HR" sz="1700" kern="1200" dirty="0"/>
            <a:t> </a:t>
          </a:r>
          <a:r>
            <a:rPr lang="hr-HR" sz="1700" kern="1200" dirty="0" err="1"/>
            <a:t>we</a:t>
          </a:r>
          <a:r>
            <a:rPr lang="hr-HR" sz="1700" kern="1200" dirty="0"/>
            <a:t> </a:t>
          </a:r>
          <a:r>
            <a:rPr lang="hr-HR" sz="1700" kern="1200" dirty="0" err="1"/>
            <a:t>comunicate</a:t>
          </a:r>
          <a:r>
            <a:rPr lang="hr-HR" sz="1700" kern="1200" dirty="0"/>
            <a:t>: </a:t>
          </a:r>
          <a:r>
            <a:rPr lang="hr-HR" sz="1700" kern="1200" dirty="0" err="1"/>
            <a:t>through</a:t>
          </a:r>
          <a:r>
            <a:rPr lang="hr-HR" sz="1700" kern="1200" dirty="0"/>
            <a:t> e-mail, </a:t>
          </a:r>
          <a:r>
            <a:rPr lang="hr-HR" sz="1700" kern="1200" dirty="0" err="1"/>
            <a:t>blogs</a:t>
          </a:r>
          <a:r>
            <a:rPr lang="hr-HR" sz="1700" kern="1200" dirty="0"/>
            <a:t>,  </a:t>
          </a:r>
          <a:r>
            <a:rPr lang="hr-HR" sz="1700" kern="1200" dirty="0" err="1"/>
            <a:t>social</a:t>
          </a:r>
          <a:r>
            <a:rPr lang="hr-HR" sz="1700" kern="1200" dirty="0"/>
            <a:t> </a:t>
          </a:r>
          <a:r>
            <a:rPr lang="hr-HR" sz="1700" kern="1200" dirty="0" err="1"/>
            <a:t>networks</a:t>
          </a:r>
          <a:r>
            <a:rPr lang="hr-HR" sz="1700" kern="1200" dirty="0"/>
            <a:t>….</a:t>
          </a:r>
          <a:endParaRPr lang="en-US" sz="1700" kern="1200" dirty="0"/>
        </a:p>
      </dsp:txBody>
      <dsp:txXfrm>
        <a:off x="6318157" y="1484927"/>
        <a:ext cx="2119908" cy="1271945"/>
      </dsp:txXfrm>
    </dsp:sp>
    <dsp:sp modelId="{E3417358-7CAE-4719-8C09-ED63B8A9958F}">
      <dsp:nvSpPr>
        <dsp:cNvPr id="0" name=""/>
        <dsp:cNvSpPr/>
      </dsp:nvSpPr>
      <dsp:spPr>
        <a:xfrm>
          <a:off x="3643808" y="2968863"/>
          <a:ext cx="2119908" cy="1271945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700" kern="1200"/>
            <a:t>Will we use educational platforms for exaple: Microsoft teams..</a:t>
          </a:r>
          <a:endParaRPr lang="en-US" sz="1700" kern="1200"/>
        </a:p>
      </dsp:txBody>
      <dsp:txXfrm>
        <a:off x="3643808" y="2968863"/>
        <a:ext cx="2119908" cy="12719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3290D3-8F24-41CE-9342-D34E1C2DD52A}">
      <dsp:nvSpPr>
        <dsp:cNvPr id="0" name=""/>
        <dsp:cNvSpPr/>
      </dsp:nvSpPr>
      <dsp:spPr>
        <a:xfrm>
          <a:off x="724400" y="0"/>
          <a:ext cx="8209875" cy="506915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E6914F-9F80-4207-BDE4-8ADF6966C52D}">
      <dsp:nvSpPr>
        <dsp:cNvPr id="0" name=""/>
        <dsp:cNvSpPr/>
      </dsp:nvSpPr>
      <dsp:spPr>
        <a:xfrm>
          <a:off x="383" y="1520745"/>
          <a:ext cx="1156636" cy="20276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b="1" kern="1200" dirty="0"/>
            <a:t>1.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200" kern="1200" dirty="0" err="1"/>
            <a:t>Preparation</a:t>
          </a:r>
          <a:r>
            <a:rPr lang="hr-HR" sz="1200" kern="1200" dirty="0"/>
            <a:t> faze- </a:t>
          </a:r>
          <a:r>
            <a:rPr lang="hr-HR" sz="1200" kern="1200" dirty="0" err="1"/>
            <a:t>number</a:t>
          </a:r>
          <a:r>
            <a:rPr lang="hr-HR" sz="1200" kern="1200" dirty="0"/>
            <a:t> </a:t>
          </a:r>
          <a:r>
            <a:rPr lang="hr-HR" sz="1200" kern="1200" dirty="0" err="1"/>
            <a:t>of</a:t>
          </a:r>
          <a:r>
            <a:rPr lang="hr-HR" sz="1200" kern="1200" dirty="0"/>
            <a:t> </a:t>
          </a:r>
          <a:r>
            <a:rPr lang="hr-HR" sz="1200" kern="1200" dirty="0" err="1"/>
            <a:t>studensta</a:t>
          </a:r>
          <a:r>
            <a:rPr lang="hr-HR" sz="1200" kern="1200" dirty="0"/>
            <a:t>, </a:t>
          </a:r>
          <a:r>
            <a:rPr lang="hr-HR" sz="1200" kern="1200" dirty="0" err="1"/>
            <a:t>their</a:t>
          </a:r>
          <a:r>
            <a:rPr lang="hr-HR" sz="1200" kern="1200" dirty="0"/>
            <a:t> </a:t>
          </a:r>
          <a:r>
            <a:rPr lang="hr-HR" sz="1200" kern="1200" dirty="0" err="1"/>
            <a:t>characteristics</a:t>
          </a:r>
          <a:r>
            <a:rPr lang="hr-HR" sz="1200" kern="1200" dirty="0"/>
            <a:t>, pre-</a:t>
          </a:r>
          <a:r>
            <a:rPr lang="hr-HR" sz="1200" kern="1200" dirty="0" err="1"/>
            <a:t>kowledeg</a:t>
          </a:r>
          <a:r>
            <a:rPr lang="hr-HR" sz="1200" kern="1200" dirty="0"/>
            <a:t> </a:t>
          </a:r>
          <a:r>
            <a:rPr lang="hr-HR" sz="1200" kern="1200" dirty="0" err="1"/>
            <a:t>they</a:t>
          </a:r>
          <a:r>
            <a:rPr lang="hr-HR" sz="1200" kern="1200" dirty="0"/>
            <a:t> </a:t>
          </a:r>
          <a:r>
            <a:rPr lang="hr-HR" sz="1200" kern="1200" dirty="0" err="1"/>
            <a:t>need</a:t>
          </a:r>
          <a:r>
            <a:rPr lang="hr-HR" sz="1200" kern="1200" dirty="0"/>
            <a:t>,…</a:t>
          </a:r>
        </a:p>
      </dsp:txBody>
      <dsp:txXfrm>
        <a:off x="56845" y="1577207"/>
        <a:ext cx="1043712" cy="1914736"/>
      </dsp:txXfrm>
    </dsp:sp>
    <dsp:sp modelId="{53C915AF-B7A5-4A22-A307-BE8026B53176}">
      <dsp:nvSpPr>
        <dsp:cNvPr id="0" name=""/>
        <dsp:cNvSpPr/>
      </dsp:nvSpPr>
      <dsp:spPr>
        <a:xfrm>
          <a:off x="1214850" y="1520745"/>
          <a:ext cx="1156636" cy="2027660"/>
        </a:xfrm>
        <a:prstGeom prst="roundRect">
          <a:avLst/>
        </a:prstGeom>
        <a:solidFill>
          <a:schemeClr val="accent2">
            <a:hueOff val="-207909"/>
            <a:satOff val="-11990"/>
            <a:lumOff val="123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b="1" kern="1200" dirty="0"/>
            <a:t>2.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500" kern="1200" dirty="0" err="1"/>
            <a:t>Defining</a:t>
          </a:r>
          <a:r>
            <a:rPr lang="hr-HR" sz="1500" kern="1200" dirty="0"/>
            <a:t> </a:t>
          </a:r>
          <a:r>
            <a:rPr lang="hr-HR" sz="1500" kern="1200" dirty="0" err="1"/>
            <a:t>outcome</a:t>
          </a:r>
          <a:endParaRPr lang="hr-HR" sz="1500" kern="1200" dirty="0"/>
        </a:p>
      </dsp:txBody>
      <dsp:txXfrm>
        <a:off x="1271312" y="1577207"/>
        <a:ext cx="1043712" cy="1914736"/>
      </dsp:txXfrm>
    </dsp:sp>
    <dsp:sp modelId="{306D2EBB-5BD2-44D5-BE80-A589A808CD91}">
      <dsp:nvSpPr>
        <dsp:cNvPr id="0" name=""/>
        <dsp:cNvSpPr/>
      </dsp:nvSpPr>
      <dsp:spPr>
        <a:xfrm>
          <a:off x="2429318" y="1520745"/>
          <a:ext cx="1156636" cy="2027660"/>
        </a:xfrm>
        <a:prstGeom prst="roundRect">
          <a:avLst/>
        </a:prstGeom>
        <a:solidFill>
          <a:schemeClr val="accent2">
            <a:hueOff val="-415818"/>
            <a:satOff val="-23979"/>
            <a:lumOff val="24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b="1" kern="1200" dirty="0"/>
            <a:t>3.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500" kern="1200" dirty="0" err="1"/>
            <a:t>Description</a:t>
          </a:r>
          <a:r>
            <a:rPr lang="hr-HR" sz="1500" kern="1200" dirty="0"/>
            <a:t> </a:t>
          </a:r>
          <a:r>
            <a:rPr lang="hr-HR" sz="1500" kern="1200" dirty="0" err="1"/>
            <a:t>of</a:t>
          </a:r>
          <a:r>
            <a:rPr lang="hr-HR" sz="1500" kern="1200" dirty="0"/>
            <a:t> </a:t>
          </a:r>
          <a:r>
            <a:rPr lang="hr-HR" sz="1500" kern="1200" dirty="0" err="1"/>
            <a:t>activities</a:t>
          </a:r>
          <a:r>
            <a:rPr lang="hr-HR" sz="1500" kern="1200" dirty="0"/>
            <a:t>, </a:t>
          </a:r>
          <a:r>
            <a:rPr lang="hr-HR" sz="1500" kern="1200" dirty="0" err="1"/>
            <a:t>their</a:t>
          </a:r>
          <a:r>
            <a:rPr lang="hr-HR" sz="1500" kern="1200" dirty="0"/>
            <a:t> </a:t>
          </a:r>
          <a:r>
            <a:rPr lang="hr-HR" sz="1500" kern="1200" dirty="0" err="1"/>
            <a:t>order</a:t>
          </a:r>
          <a:endParaRPr lang="hr-HR" sz="1500" kern="1200" dirty="0"/>
        </a:p>
      </dsp:txBody>
      <dsp:txXfrm>
        <a:off x="2485780" y="1577207"/>
        <a:ext cx="1043712" cy="1914736"/>
      </dsp:txXfrm>
    </dsp:sp>
    <dsp:sp modelId="{EBC55AC9-29AE-42C2-8219-74761949780D}">
      <dsp:nvSpPr>
        <dsp:cNvPr id="0" name=""/>
        <dsp:cNvSpPr/>
      </dsp:nvSpPr>
      <dsp:spPr>
        <a:xfrm>
          <a:off x="3643786" y="1520745"/>
          <a:ext cx="1156636" cy="2027660"/>
        </a:xfrm>
        <a:prstGeom prst="roundRect">
          <a:avLst/>
        </a:prstGeom>
        <a:solidFill>
          <a:schemeClr val="accent2">
            <a:hueOff val="-623727"/>
            <a:satOff val="-35969"/>
            <a:lumOff val="36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b="1" kern="1200" dirty="0"/>
            <a:t>4.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kern="1200" dirty="0"/>
            <a:t>List </a:t>
          </a:r>
          <a:r>
            <a:rPr lang="hr-HR" sz="1600" kern="1200" dirty="0" err="1"/>
            <a:t>of</a:t>
          </a:r>
          <a:r>
            <a:rPr lang="hr-HR" sz="1600" kern="1200" dirty="0"/>
            <a:t> </a:t>
          </a:r>
          <a:r>
            <a:rPr lang="hr-HR" sz="1600" kern="1200" dirty="0" err="1"/>
            <a:t>apps</a:t>
          </a:r>
          <a:r>
            <a:rPr lang="hr-HR" sz="1600" kern="1200" dirty="0"/>
            <a:t> </a:t>
          </a:r>
          <a:r>
            <a:rPr lang="hr-HR" sz="1600" kern="1200" dirty="0" err="1"/>
            <a:t>and</a:t>
          </a:r>
          <a:r>
            <a:rPr lang="hr-HR" sz="1600" kern="1200" dirty="0"/>
            <a:t> </a:t>
          </a:r>
          <a:r>
            <a:rPr lang="hr-HR" sz="1600" kern="1200" dirty="0" err="1"/>
            <a:t>all</a:t>
          </a:r>
          <a:r>
            <a:rPr lang="hr-HR" sz="1600" kern="1200" dirty="0"/>
            <a:t> </a:t>
          </a:r>
          <a:r>
            <a:rPr lang="hr-HR" sz="1600" kern="1200" dirty="0" err="1"/>
            <a:t>resurses</a:t>
          </a:r>
          <a:r>
            <a:rPr lang="hr-HR" sz="1600" kern="1200" dirty="0"/>
            <a:t>  </a:t>
          </a:r>
          <a:r>
            <a:rPr lang="hr-HR" sz="1600" kern="1200" dirty="0" err="1"/>
            <a:t>we</a:t>
          </a:r>
          <a:r>
            <a:rPr lang="hr-HR" sz="1600" kern="1200" dirty="0"/>
            <a:t> </a:t>
          </a:r>
          <a:r>
            <a:rPr lang="hr-HR" sz="1600" kern="1200" dirty="0" err="1"/>
            <a:t>will</a:t>
          </a:r>
          <a:r>
            <a:rPr lang="hr-HR" sz="1600" kern="1200" dirty="0"/>
            <a:t> </a:t>
          </a:r>
          <a:r>
            <a:rPr lang="hr-HR" sz="1600" kern="1200" dirty="0" err="1"/>
            <a:t>need</a:t>
          </a:r>
          <a:r>
            <a:rPr lang="hr-HR" sz="1600" kern="1200" dirty="0"/>
            <a:t>.</a:t>
          </a:r>
        </a:p>
      </dsp:txBody>
      <dsp:txXfrm>
        <a:off x="3700248" y="1577207"/>
        <a:ext cx="1043712" cy="1914736"/>
      </dsp:txXfrm>
    </dsp:sp>
    <dsp:sp modelId="{2849A621-EB1F-42DB-8D65-93AD58DF4441}">
      <dsp:nvSpPr>
        <dsp:cNvPr id="0" name=""/>
        <dsp:cNvSpPr/>
      </dsp:nvSpPr>
      <dsp:spPr>
        <a:xfrm>
          <a:off x="4858254" y="1520745"/>
          <a:ext cx="1156636" cy="2027660"/>
        </a:xfrm>
        <a:prstGeom prst="roundRect">
          <a:avLst/>
        </a:prstGeom>
        <a:solidFill>
          <a:schemeClr val="accent2">
            <a:hueOff val="-831636"/>
            <a:satOff val="-47959"/>
            <a:lumOff val="49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b="1" i="0" kern="1200" dirty="0"/>
            <a:t>5.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kern="1200" dirty="0" err="1"/>
            <a:t>Describing</a:t>
          </a:r>
          <a:r>
            <a:rPr lang="hr-HR" sz="1600" kern="1200" dirty="0"/>
            <a:t> </a:t>
          </a:r>
          <a:r>
            <a:rPr lang="hr-HR" sz="1600" kern="1200" dirty="0" err="1"/>
            <a:t>methods</a:t>
          </a:r>
          <a:r>
            <a:rPr lang="hr-HR" sz="1600" kern="1200" dirty="0"/>
            <a:t> </a:t>
          </a:r>
          <a:r>
            <a:rPr lang="hr-HR" sz="1600" kern="1200" dirty="0" err="1"/>
            <a:t>and</a:t>
          </a:r>
          <a:r>
            <a:rPr lang="hr-HR" sz="1600" kern="1200" dirty="0"/>
            <a:t> </a:t>
          </a:r>
          <a:r>
            <a:rPr lang="hr-HR" sz="1600" kern="1200" dirty="0" err="1"/>
            <a:t>forms</a:t>
          </a:r>
          <a:endParaRPr lang="hr-HR" sz="1600" kern="1200" dirty="0"/>
        </a:p>
      </dsp:txBody>
      <dsp:txXfrm>
        <a:off x="4914716" y="1577207"/>
        <a:ext cx="1043712" cy="1914736"/>
      </dsp:txXfrm>
    </dsp:sp>
    <dsp:sp modelId="{4376DDC7-AF15-466C-A749-9409864C6989}">
      <dsp:nvSpPr>
        <dsp:cNvPr id="0" name=""/>
        <dsp:cNvSpPr/>
      </dsp:nvSpPr>
      <dsp:spPr>
        <a:xfrm>
          <a:off x="6072722" y="1520745"/>
          <a:ext cx="1156636" cy="2027660"/>
        </a:xfrm>
        <a:prstGeom prst="roundRect">
          <a:avLst/>
        </a:prstGeom>
        <a:solidFill>
          <a:schemeClr val="accent2">
            <a:hueOff val="-1039545"/>
            <a:satOff val="-59949"/>
            <a:lumOff val="61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b="1" kern="1200" dirty="0"/>
            <a:t>6.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kern="1200" dirty="0" err="1"/>
            <a:t>Speciffying</a:t>
          </a:r>
          <a:r>
            <a:rPr lang="hr-HR" sz="1600" kern="1200" dirty="0"/>
            <a:t> time</a:t>
          </a:r>
        </a:p>
      </dsp:txBody>
      <dsp:txXfrm>
        <a:off x="6129184" y="1577207"/>
        <a:ext cx="1043712" cy="1914736"/>
      </dsp:txXfrm>
    </dsp:sp>
    <dsp:sp modelId="{D4065C09-DE01-4BCA-A3A7-955C9AF45B72}">
      <dsp:nvSpPr>
        <dsp:cNvPr id="0" name=""/>
        <dsp:cNvSpPr/>
      </dsp:nvSpPr>
      <dsp:spPr>
        <a:xfrm>
          <a:off x="7287190" y="1520745"/>
          <a:ext cx="1156636" cy="2027660"/>
        </a:xfrm>
        <a:prstGeom prst="roundRect">
          <a:avLst/>
        </a:prstGeom>
        <a:solidFill>
          <a:schemeClr val="accent2">
            <a:hueOff val="-1247454"/>
            <a:satOff val="-71938"/>
            <a:lumOff val="73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b="1" kern="1200" dirty="0"/>
            <a:t>7.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kern="1200" dirty="0"/>
            <a:t> </a:t>
          </a:r>
          <a:r>
            <a:rPr lang="hr-HR" sz="1600" kern="1200" dirty="0" err="1"/>
            <a:t>Planing</a:t>
          </a:r>
          <a:r>
            <a:rPr lang="hr-HR" sz="1600" kern="1200" dirty="0"/>
            <a:t> online </a:t>
          </a:r>
          <a:r>
            <a:rPr lang="hr-HR" sz="1600" kern="1200" dirty="0" err="1"/>
            <a:t>and</a:t>
          </a:r>
          <a:r>
            <a:rPr lang="hr-HR" sz="1600" kern="1200" dirty="0"/>
            <a:t> offline </a:t>
          </a:r>
          <a:r>
            <a:rPr lang="hr-HR" sz="1600" kern="1200" dirty="0" err="1"/>
            <a:t>contents</a:t>
          </a:r>
          <a:endParaRPr lang="hr-HR" sz="1600" kern="1200" dirty="0"/>
        </a:p>
      </dsp:txBody>
      <dsp:txXfrm>
        <a:off x="7343652" y="1577207"/>
        <a:ext cx="1043712" cy="1914736"/>
      </dsp:txXfrm>
    </dsp:sp>
    <dsp:sp modelId="{3520AD50-4C95-4251-B292-5AE499F59C4F}">
      <dsp:nvSpPr>
        <dsp:cNvPr id="0" name=""/>
        <dsp:cNvSpPr/>
      </dsp:nvSpPr>
      <dsp:spPr>
        <a:xfrm>
          <a:off x="8501657" y="1520745"/>
          <a:ext cx="1156636" cy="202766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b="1" kern="1200" dirty="0"/>
            <a:t>8.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1600" kern="1200" dirty="0"/>
            <a:t> </a:t>
          </a:r>
          <a:r>
            <a:rPr lang="hr-HR" sz="1600" kern="1200" dirty="0" err="1"/>
            <a:t>Evaluation</a:t>
          </a:r>
          <a:endParaRPr lang="hr-HR" sz="1600" kern="1200" dirty="0"/>
        </a:p>
      </dsp:txBody>
      <dsp:txXfrm>
        <a:off x="8558119" y="1577207"/>
        <a:ext cx="1043712" cy="19147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DBF4DE5-3971-DF2D-892E-22CE0A2A43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369598E9-56B1-725B-8F37-D2F3512B3C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DFB9FF5-7F4F-7EF6-F7F8-AD0A0C6DE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1DEF-9015-4A6C-B40F-DFBF473B4C5B}" type="datetimeFigureOut">
              <a:rPr lang="hr-HR" smtClean="0"/>
              <a:t>19.7.2023.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FDC333DE-767E-8F42-E216-00E4000F8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34236315-8F4C-74ED-460A-9A6409F6A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C660-9C24-4AF3-B5EA-7864014B9BF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35482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913B61A-7226-9A7F-D001-F4D42E37A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EC186D07-9AD5-8533-0E25-D10B2517A7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6C40EE50-54EC-9F04-AF83-0D67E59C5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1DEF-9015-4A6C-B40F-DFBF473B4C5B}" type="datetimeFigureOut">
              <a:rPr lang="hr-HR" smtClean="0"/>
              <a:t>19.7.2023.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8766FAE6-35D8-4E68-1751-0242AF2A9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A132FAE3-C5AC-3A75-CD62-4A8FBBEB0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C660-9C24-4AF3-B5EA-7864014B9BF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76881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18F90FEA-71E5-46E2-F48D-D07CB20E5E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AA227313-0F55-374C-8CB3-E3CF2BB2C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ADC30785-A878-1346-07D3-AD94AAC6B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1DEF-9015-4A6C-B40F-DFBF473B4C5B}" type="datetimeFigureOut">
              <a:rPr lang="hr-HR" smtClean="0"/>
              <a:t>19.7.2023.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3C479076-52DA-EA78-0384-95273AB8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48CE6B6D-6445-7085-E7B6-093A41DCD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C660-9C24-4AF3-B5EA-7864014B9BF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42161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54884E-FB26-E251-5199-F2F5279E2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B1364B9-2842-0E5A-241F-1CE761B084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7970CC2E-24D4-1E52-9FE2-F07E83437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1DEF-9015-4A6C-B40F-DFBF473B4C5B}" type="datetimeFigureOut">
              <a:rPr lang="hr-HR" smtClean="0"/>
              <a:t>19.7.2023.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9B123166-1D5B-FC8E-D756-8506D5FA7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54B212B3-7F49-21AE-6630-1A8B90324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C660-9C24-4AF3-B5EA-7864014B9BF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39729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FF8EDDA-698B-94A8-4672-F889CE160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B1863BFF-C4EC-8898-2589-9EBC77CB6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2EA3B82-CAD2-2D55-3E12-EE4DC4D3B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1DEF-9015-4A6C-B40F-DFBF473B4C5B}" type="datetimeFigureOut">
              <a:rPr lang="hr-HR" smtClean="0"/>
              <a:t>19.7.2023.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C507AF77-403C-F802-666B-154879A5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C6F05F0B-9727-CF44-5E39-B096ABE62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C660-9C24-4AF3-B5EA-7864014B9BF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72187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6F6C3FA-BFB6-4662-BD2C-862B9B8A1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F45DDFE-D7F2-0CCC-D96C-EC711AF988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EA3BFAFE-479D-CDBE-BB40-0BD11F9D6A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1F343C9F-8615-481D-130B-40B87A44B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1DEF-9015-4A6C-B40F-DFBF473B4C5B}" type="datetimeFigureOut">
              <a:rPr lang="hr-HR" smtClean="0"/>
              <a:t>19.7.2023.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AA11C4FB-8F0E-BC88-7E42-C8C1B367B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EA9FFEF5-0B6C-0C5E-755E-784C8D21E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C660-9C24-4AF3-B5EA-7864014B9BF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8850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5DCD609-CBCF-239C-DD7F-4B5609139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5C43B09A-5C3A-D18A-59FC-D5A7E9271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779A3561-47E7-9468-0CCD-29FBA9A721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87435C93-40AD-9C68-2C86-D82663630E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E793D052-1927-62A5-7870-1A1CDD504E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E229CED1-4A5B-ECEF-AC77-3E909735F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1DEF-9015-4A6C-B40F-DFBF473B4C5B}" type="datetimeFigureOut">
              <a:rPr lang="hr-HR" smtClean="0"/>
              <a:t>19.7.2023.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F3968A2B-928F-487E-E700-3379561C5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EBDB2CEE-5B6E-D769-AA92-F90CA78D7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C660-9C24-4AF3-B5EA-7864014B9BF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9708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B178A56-C635-0676-AD2E-7B09F9E6B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D02C3CD6-88C2-B87D-302B-199875F85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1DEF-9015-4A6C-B40F-DFBF473B4C5B}" type="datetimeFigureOut">
              <a:rPr lang="hr-HR" smtClean="0"/>
              <a:t>19.7.2023.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085A2556-1517-7DC6-58B7-4350B3AD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E32B115B-E1BA-DE2D-0149-21099E381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C660-9C24-4AF3-B5EA-7864014B9BF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92220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A0A63B7B-35BF-BCFD-256B-0DF52FE0C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1DEF-9015-4A6C-B40F-DFBF473B4C5B}" type="datetimeFigureOut">
              <a:rPr lang="hr-HR" smtClean="0"/>
              <a:t>19.7.2023.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05195225-BA24-7448-E6BD-F4282FCF6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CE3F9D7E-5CD4-A620-47E3-0DBC1C749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C660-9C24-4AF3-B5EA-7864014B9BF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48578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20FF0FF-0779-EC65-5DF5-506433557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F23EABA-A525-B652-C513-47E946796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5BF1B3E5-1222-317A-E9C9-5B9895A8C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6F3D0584-E3F1-8A0D-944C-A75A04EE4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1DEF-9015-4A6C-B40F-DFBF473B4C5B}" type="datetimeFigureOut">
              <a:rPr lang="hr-HR" smtClean="0"/>
              <a:t>19.7.2023.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706D6708-7F0D-0F31-F254-BBC4BF7B3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E54D3E20-0C7E-AB22-3593-81B2487DF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C660-9C24-4AF3-B5EA-7864014B9BF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2729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0BC122-D96A-9BD6-0CCA-9EB7858A7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B83709F9-EF9E-2E7D-4178-C8D29CB5C7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3B6EEFB2-1DE9-68C2-83A6-7F689EFBE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E8376ADB-0D48-2B0E-E1E7-D5004A87F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11DEF-9015-4A6C-B40F-DFBF473B4C5B}" type="datetimeFigureOut">
              <a:rPr lang="hr-HR" smtClean="0"/>
              <a:t>19.7.2023.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C530F7B5-954E-D9CC-DE12-A02C515AF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01DA37FD-A0C8-40BD-D88B-F3652FD77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5C660-9C24-4AF3-B5EA-7864014B9BF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60859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333292F2-54C2-5C72-D246-8D2462B7D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5F543A7A-69E0-AAB1-98B7-710DBB69A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61CD15E6-BA37-E2FD-590D-D9D9C27CB1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E11DEF-9015-4A6C-B40F-DFBF473B4C5B}" type="datetimeFigureOut">
              <a:rPr lang="hr-HR" smtClean="0"/>
              <a:t>19.7.2023.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38DD96D8-1D3B-0B72-30DF-69138D192E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C5026BB7-876C-4E7F-E5B2-AA8CBFF7A0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5C660-9C24-4AF3-B5EA-7864014B9BF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35678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possibilities&amp;spell=1&amp;sa=X&amp;ved=2ahUKEwiLgvWoyoaAAxUWwQIHHZREAOoQkeECKAB6BAgOEAE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b.irb.hr/972856/download/972856.elektroniko_uenje_u_budunosti.pdf" TargetMode="External"/><Relationship Id="rId2" Type="http://schemas.openxmlformats.org/officeDocument/2006/relationships/hyperlink" Target="https://repository.ffri.uniri.hr/islandora/object/ffri:2652/datastream/FILE0/downloa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ulab.hr/sto-je-e-ucenjee-learning-i-koje-su-njegove-prednosti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zg.hr/fileadmin/rektorat/Studiji_studiranje/Studiji/e-ucenje/eucenje_strategija/Sveuciliste_u_Zagrebu_Strategija_e_ucenja_Senat_v1.pdf" TargetMode="External"/><Relationship Id="rId3" Type="http://schemas.openxmlformats.org/officeDocument/2006/relationships/hyperlink" Target="http://www.skolskidnevnik.net/2013/02/drustvene-mreze-u-nastavi/" TargetMode="External"/><Relationship Id="rId7" Type="http://schemas.openxmlformats.org/officeDocument/2006/relationships/hyperlink" Target="https://pilot.e-skole.hr/wp-content/uploads/2016/12/Prirucnik_e-Ucitelj.pdf?fbclid=IwAR3bcoZGi3jFyixONq9lBc2PnBp4O-T_k1O2A4Agat_MpXl9zE5fnz0clmg" TargetMode="External"/><Relationship Id="rId2" Type="http://schemas.openxmlformats.org/officeDocument/2006/relationships/hyperlink" Target="https://egolms.com/zasto-e-ucenje-hr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file:///C:\Users\Korisnik\Downloads\malisa_natalija_zavrsni_rad_snm.pdf" TargetMode="External"/><Relationship Id="rId11" Type="http://schemas.openxmlformats.org/officeDocument/2006/relationships/hyperlink" Target="https://www.azoo.hr/app/uploads/uvezeno/images/razno/E._Nimac.doc" TargetMode="External"/><Relationship Id="rId5" Type="http://schemas.openxmlformats.org/officeDocument/2006/relationships/hyperlink" Target="https://scarfedigitalsandbox.teach.educ.ubc.ca/sections-model-assessing-technologies-in-the-classroom/" TargetMode="External"/><Relationship Id="rId10" Type="http://schemas.openxmlformats.org/officeDocument/2006/relationships/hyperlink" Target="http://ss-medicinska-os.skole.hr/upload/ss-medicinska-os/images/static3/1236/File/Prirucnik_P__Jandric_i_G__Livazovic.pdf" TargetMode="External"/><Relationship Id="rId4" Type="http://schemas.openxmlformats.org/officeDocument/2006/relationships/hyperlink" Target="file:///C:\Users\Tania\Downloads\R9-Postajeme-ucitelj_FINAL.pdf" TargetMode="External"/><Relationship Id="rId9" Type="http://schemas.openxmlformats.org/officeDocument/2006/relationships/hyperlink" Target="http://www.thereferentialprocess.org/theory/multiple-code-theory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B1302890-049B-5C46-6010-F4D02ACD8D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1880604" y="561976"/>
            <a:ext cx="8430791" cy="59899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E713AEA2-E857-C9EE-4CF1-8ABE20D29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r-HR" sz="7200" b="1" dirty="0"/>
              <a:t>E-LEARNING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70CD4D79-095D-9265-52D9-247554C76B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93987"/>
          </a:xfrm>
        </p:spPr>
        <p:txBody>
          <a:bodyPr>
            <a:normAutofit/>
          </a:bodyPr>
          <a:lstStyle/>
          <a:p>
            <a:r>
              <a:rPr lang="hr-HR" sz="2800" dirty="0"/>
              <a:t>Tania Mulc </a:t>
            </a:r>
            <a:r>
              <a:rPr lang="hr-HR" sz="2800" dirty="0" err="1"/>
              <a:t>mag.paed</a:t>
            </a:r>
            <a:r>
              <a:rPr lang="hr-HR" sz="3400" dirty="0"/>
              <a:t>.</a:t>
            </a:r>
          </a:p>
          <a:p>
            <a:endParaRPr lang="hr-HR" dirty="0"/>
          </a:p>
          <a:p>
            <a:endParaRPr lang="hr-HR" dirty="0"/>
          </a:p>
          <a:p>
            <a:endParaRPr lang="hr-HR" dirty="0"/>
          </a:p>
          <a:p>
            <a:r>
              <a:rPr lang="hr-HR" dirty="0"/>
              <a:t>Rijeka, 20th </a:t>
            </a:r>
            <a:r>
              <a:rPr lang="hr-HR" dirty="0" err="1"/>
              <a:t>July</a:t>
            </a:r>
            <a:r>
              <a:rPr lang="hr-HR" dirty="0"/>
              <a:t> 2023.</a:t>
            </a:r>
          </a:p>
        </p:txBody>
      </p:sp>
      <p:pic>
        <p:nvPicPr>
          <p:cNvPr id="4" name="Slika 3" descr="Slika na kojoj se prikazuje Font, snimka zaslona, grafika, crno&#10;&#10;Opis je automatski generiran">
            <a:extLst>
              <a:ext uri="{FF2B5EF4-FFF2-40B4-BE49-F238E27FC236}">
                <a16:creationId xmlns:a16="http://schemas.microsoft.com/office/drawing/2014/main" id="{C83C42C7-14B7-0DD5-A070-5088FBBE70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91" y="395254"/>
            <a:ext cx="2383966" cy="727109"/>
          </a:xfrm>
          <a:prstGeom prst="rect">
            <a:avLst/>
          </a:prstGeom>
        </p:spPr>
      </p:pic>
      <p:pic>
        <p:nvPicPr>
          <p:cNvPr id="5" name="Slika 4" descr="Slika na kojoj se prikazuje zeleno&#10;&#10;Opis je automatski generiran">
            <a:extLst>
              <a:ext uri="{FF2B5EF4-FFF2-40B4-BE49-F238E27FC236}">
                <a16:creationId xmlns:a16="http://schemas.microsoft.com/office/drawing/2014/main" id="{7C5C9C1A-BAF6-2079-00B3-535BB80C4F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799" y="218873"/>
            <a:ext cx="966299" cy="90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375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5A73EDAF-69F7-DDCA-67C6-EF64AAB7F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hr-HR" dirty="0"/>
              <a:t>Who </a:t>
            </a:r>
            <a:r>
              <a:rPr lang="hr-HR" dirty="0" err="1"/>
              <a:t>is</a:t>
            </a:r>
            <a:r>
              <a:rPr lang="hr-HR" dirty="0"/>
              <a:t> </a:t>
            </a:r>
            <a:r>
              <a:rPr lang="hr-HR" dirty="0" err="1"/>
              <a:t>our</a:t>
            </a:r>
            <a:r>
              <a:rPr lang="hr-HR" dirty="0"/>
              <a:t> </a:t>
            </a:r>
            <a:r>
              <a:rPr lang="hr-HR" dirty="0" err="1"/>
              <a:t>target</a:t>
            </a:r>
            <a:r>
              <a:rPr lang="hr-HR" dirty="0"/>
              <a:t> </a:t>
            </a:r>
            <a:r>
              <a:rPr lang="hr-HR" dirty="0" err="1"/>
              <a:t>group</a:t>
            </a:r>
            <a:r>
              <a:rPr lang="hr-HR" dirty="0"/>
              <a:t>?</a:t>
            </a:r>
          </a:p>
        </p:txBody>
      </p:sp>
      <p:pic>
        <p:nvPicPr>
          <p:cNvPr id="5" name="Picture 4" descr="Light bulb on yellow background with sketched light beams and cord">
            <a:extLst>
              <a:ext uri="{FF2B5EF4-FFF2-40B4-BE49-F238E27FC236}">
                <a16:creationId xmlns:a16="http://schemas.microsoft.com/office/drawing/2014/main" id="{F1DA82A9-494E-9218-55E3-84084A74A7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703" r="445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22D6028-538C-D74C-105E-1B6A5272F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>
            <a:normAutofit/>
          </a:bodyPr>
          <a:lstStyle/>
          <a:p>
            <a:r>
              <a:rPr lang="hr-HR" sz="2000" dirty="0" err="1"/>
              <a:t>We</a:t>
            </a:r>
            <a:r>
              <a:rPr lang="hr-HR" sz="2000" dirty="0"/>
              <a:t> </a:t>
            </a:r>
            <a:r>
              <a:rPr lang="hr-HR" sz="2000" dirty="0" err="1"/>
              <a:t>need</a:t>
            </a:r>
            <a:r>
              <a:rPr lang="hr-HR" sz="2000" dirty="0"/>
              <a:t> to </a:t>
            </a:r>
            <a:r>
              <a:rPr lang="hr-HR" sz="2000" dirty="0" err="1"/>
              <a:t>know</a:t>
            </a:r>
            <a:r>
              <a:rPr lang="hr-HR" sz="2000" dirty="0"/>
              <a:t>  </a:t>
            </a:r>
            <a:r>
              <a:rPr lang="hr-HR" sz="2000" dirty="0" err="1"/>
              <a:t>with</a:t>
            </a:r>
            <a:r>
              <a:rPr lang="hr-HR" sz="2000" dirty="0"/>
              <a:t> </a:t>
            </a:r>
            <a:r>
              <a:rPr lang="hr-HR" sz="2000" dirty="0" err="1"/>
              <a:t>who</a:t>
            </a:r>
            <a:r>
              <a:rPr lang="hr-HR" sz="2000" dirty="0"/>
              <a:t> </a:t>
            </a:r>
            <a:r>
              <a:rPr lang="hr-HR" sz="2000" dirty="0" err="1"/>
              <a:t>we</a:t>
            </a:r>
            <a:r>
              <a:rPr lang="hr-HR" sz="2000" dirty="0"/>
              <a:t> </a:t>
            </a:r>
            <a:r>
              <a:rPr lang="hr-HR" sz="2000" dirty="0" err="1"/>
              <a:t>will</a:t>
            </a:r>
            <a:r>
              <a:rPr lang="hr-HR" sz="2000" dirty="0"/>
              <a:t> </a:t>
            </a:r>
            <a:r>
              <a:rPr lang="hr-HR" sz="2000" dirty="0" err="1"/>
              <a:t>be</a:t>
            </a:r>
            <a:r>
              <a:rPr lang="hr-HR" sz="2000" dirty="0"/>
              <a:t> </a:t>
            </a:r>
            <a:r>
              <a:rPr lang="hr-HR" sz="2000" dirty="0" err="1"/>
              <a:t>working</a:t>
            </a:r>
            <a:r>
              <a:rPr lang="hr-HR" sz="2000" dirty="0"/>
              <a:t>;</a:t>
            </a:r>
          </a:p>
          <a:p>
            <a:r>
              <a:rPr lang="hr-HR" sz="2000" dirty="0"/>
              <a:t>Do </a:t>
            </a:r>
            <a:r>
              <a:rPr lang="hr-HR" sz="2000" dirty="0" err="1"/>
              <a:t>they</a:t>
            </a:r>
            <a:r>
              <a:rPr lang="hr-HR" sz="2000" dirty="0"/>
              <a:t> </a:t>
            </a:r>
            <a:r>
              <a:rPr lang="hr-HR" sz="2000" dirty="0" err="1"/>
              <a:t>like</a:t>
            </a:r>
            <a:r>
              <a:rPr lang="hr-HR" sz="2000" dirty="0"/>
              <a:t> </a:t>
            </a:r>
            <a:r>
              <a:rPr lang="hr-HR" sz="2000" dirty="0" err="1"/>
              <a:t>individual</a:t>
            </a:r>
            <a:r>
              <a:rPr lang="hr-HR" sz="2000" dirty="0"/>
              <a:t> </a:t>
            </a:r>
            <a:r>
              <a:rPr lang="hr-HR" sz="2000" dirty="0" err="1"/>
              <a:t>or</a:t>
            </a:r>
            <a:r>
              <a:rPr lang="hr-HR" sz="2000" dirty="0"/>
              <a:t> </a:t>
            </a:r>
            <a:r>
              <a:rPr lang="hr-HR" sz="2000" dirty="0" err="1"/>
              <a:t>group</a:t>
            </a:r>
            <a:r>
              <a:rPr lang="hr-HR" sz="2000" dirty="0"/>
              <a:t> </a:t>
            </a:r>
            <a:r>
              <a:rPr lang="hr-HR" sz="2000" dirty="0" err="1"/>
              <a:t>learning</a:t>
            </a:r>
            <a:r>
              <a:rPr lang="hr-HR" sz="2000" dirty="0"/>
              <a:t>?</a:t>
            </a:r>
          </a:p>
          <a:p>
            <a:r>
              <a:rPr lang="hr-HR" sz="2000" dirty="0"/>
              <a:t>Do </a:t>
            </a:r>
            <a:r>
              <a:rPr lang="hr-HR" sz="2000" dirty="0" err="1"/>
              <a:t>they</a:t>
            </a:r>
            <a:r>
              <a:rPr lang="hr-HR" sz="2000" dirty="0"/>
              <a:t> </a:t>
            </a:r>
            <a:r>
              <a:rPr lang="hr-HR" sz="2000" dirty="0" err="1"/>
              <a:t>need</a:t>
            </a:r>
            <a:r>
              <a:rPr lang="hr-HR" sz="2000" dirty="0"/>
              <a:t> </a:t>
            </a:r>
            <a:r>
              <a:rPr lang="hr-HR" sz="2000" dirty="0" err="1"/>
              <a:t>leading</a:t>
            </a:r>
            <a:r>
              <a:rPr lang="hr-HR" sz="2000" dirty="0"/>
              <a:t>, </a:t>
            </a:r>
            <a:r>
              <a:rPr lang="hr-HR" sz="2000" dirty="0" err="1"/>
              <a:t>or</a:t>
            </a:r>
            <a:r>
              <a:rPr lang="hr-HR" sz="2000" dirty="0"/>
              <a:t> </a:t>
            </a:r>
            <a:r>
              <a:rPr lang="hr-HR" sz="2000" dirty="0" err="1"/>
              <a:t>they</a:t>
            </a:r>
            <a:r>
              <a:rPr lang="hr-HR" sz="2000" dirty="0"/>
              <a:t> </a:t>
            </a:r>
            <a:r>
              <a:rPr lang="hr-HR" sz="2000" dirty="0" err="1"/>
              <a:t>can</a:t>
            </a:r>
            <a:r>
              <a:rPr lang="hr-HR" sz="2000" dirty="0"/>
              <a:t> </a:t>
            </a:r>
            <a:r>
              <a:rPr lang="hr-HR" sz="2000" dirty="0" err="1"/>
              <a:t>control</a:t>
            </a:r>
            <a:r>
              <a:rPr lang="hr-HR" sz="2000" dirty="0"/>
              <a:t> </a:t>
            </a:r>
            <a:r>
              <a:rPr lang="hr-HR" sz="2000" dirty="0" err="1"/>
              <a:t>their</a:t>
            </a:r>
            <a:r>
              <a:rPr lang="hr-HR" sz="2000" dirty="0"/>
              <a:t> personal </a:t>
            </a:r>
            <a:r>
              <a:rPr lang="hr-HR" sz="2000" dirty="0" err="1"/>
              <a:t>learning</a:t>
            </a:r>
            <a:r>
              <a:rPr lang="hr-HR" sz="2000" dirty="0"/>
              <a:t>?</a:t>
            </a:r>
          </a:p>
          <a:p>
            <a:r>
              <a:rPr lang="hr-HR" sz="2000" dirty="0"/>
              <a:t>Are </a:t>
            </a:r>
            <a:r>
              <a:rPr lang="hr-HR" sz="2000" dirty="0" err="1"/>
              <a:t>they</a:t>
            </a:r>
            <a:r>
              <a:rPr lang="hr-HR" sz="2000" dirty="0"/>
              <a:t> </a:t>
            </a:r>
            <a:r>
              <a:rPr lang="hr-HR" sz="2000" dirty="0" err="1"/>
              <a:t>advanced</a:t>
            </a:r>
            <a:r>
              <a:rPr lang="hr-HR" sz="2000" dirty="0"/>
              <a:t> </a:t>
            </a:r>
            <a:r>
              <a:rPr lang="hr-HR" sz="2000" dirty="0" err="1"/>
              <a:t>user</a:t>
            </a:r>
            <a:r>
              <a:rPr lang="hr-HR" sz="2000" dirty="0"/>
              <a:t> </a:t>
            </a:r>
            <a:r>
              <a:rPr lang="hr-HR" sz="2000" dirty="0" err="1"/>
              <a:t>or</a:t>
            </a:r>
            <a:r>
              <a:rPr lang="hr-HR" sz="2000" dirty="0"/>
              <a:t> </a:t>
            </a:r>
            <a:r>
              <a:rPr lang="hr-HR" sz="2000" dirty="0" err="1"/>
              <a:t>basic</a:t>
            </a:r>
            <a:r>
              <a:rPr lang="hr-HR" sz="2000" dirty="0"/>
              <a:t> </a:t>
            </a:r>
            <a:r>
              <a:rPr lang="hr-HR" sz="2000" dirty="0" err="1"/>
              <a:t>user</a:t>
            </a:r>
            <a:r>
              <a:rPr lang="hr-HR" sz="2000" dirty="0"/>
              <a:t> </a:t>
            </a:r>
            <a:r>
              <a:rPr lang="hr-HR" sz="2000" dirty="0" err="1"/>
              <a:t>in</a:t>
            </a:r>
            <a:r>
              <a:rPr lang="hr-HR" sz="2000" dirty="0"/>
              <a:t> </a:t>
            </a:r>
            <a:r>
              <a:rPr lang="hr-HR" sz="2000" dirty="0" err="1"/>
              <a:t>technology</a:t>
            </a:r>
            <a:r>
              <a:rPr lang="hr-HR" sz="2000" dirty="0"/>
              <a:t>?</a:t>
            </a:r>
          </a:p>
          <a:p>
            <a:r>
              <a:rPr lang="hr-HR" sz="2000" dirty="0"/>
              <a:t>Do </a:t>
            </a:r>
            <a:r>
              <a:rPr lang="hr-HR" sz="2000" dirty="0" err="1"/>
              <a:t>they</a:t>
            </a:r>
            <a:r>
              <a:rPr lang="hr-HR" sz="2000" dirty="0"/>
              <a:t> </a:t>
            </a:r>
            <a:r>
              <a:rPr lang="hr-HR" sz="2000" dirty="0" err="1"/>
              <a:t>have</a:t>
            </a:r>
            <a:r>
              <a:rPr lang="hr-HR" sz="2000" dirty="0"/>
              <a:t> </a:t>
            </a:r>
            <a:r>
              <a:rPr lang="hr-HR" sz="2000" dirty="0" err="1"/>
              <a:t>possibility</a:t>
            </a:r>
            <a:r>
              <a:rPr lang="hr-HR" sz="2000" dirty="0"/>
              <a:t> </a:t>
            </a:r>
            <a:r>
              <a:rPr lang="hr-HR" sz="2000" dirty="0" err="1"/>
              <a:t>of</a:t>
            </a:r>
            <a:r>
              <a:rPr lang="hr-HR" sz="2000" dirty="0"/>
              <a:t> </a:t>
            </a:r>
            <a:r>
              <a:rPr lang="hr-HR" sz="2000" dirty="0" err="1"/>
              <a:t>technology</a:t>
            </a:r>
            <a:r>
              <a:rPr lang="hr-HR" sz="2000" dirty="0"/>
              <a:t> </a:t>
            </a:r>
            <a:r>
              <a:rPr lang="hr-HR" sz="2000" dirty="0" err="1"/>
              <a:t>usage</a:t>
            </a:r>
            <a:r>
              <a:rPr lang="hr-HR" sz="2000" dirty="0"/>
              <a:t>?</a:t>
            </a:r>
          </a:p>
          <a:p>
            <a:r>
              <a:rPr lang="hr-HR" sz="2000" dirty="0"/>
              <a:t>Do </a:t>
            </a:r>
            <a:r>
              <a:rPr lang="hr-HR" sz="2000" dirty="0" err="1"/>
              <a:t>they</a:t>
            </a:r>
            <a:r>
              <a:rPr lang="hr-HR" sz="2000" dirty="0"/>
              <a:t> </a:t>
            </a:r>
            <a:r>
              <a:rPr lang="hr-HR" sz="2000" dirty="0" err="1"/>
              <a:t>like</a:t>
            </a:r>
            <a:r>
              <a:rPr lang="hr-HR" sz="2000" dirty="0"/>
              <a:t> to </a:t>
            </a:r>
            <a:r>
              <a:rPr lang="hr-HR" sz="2000" dirty="0" err="1"/>
              <a:t>work</a:t>
            </a:r>
            <a:r>
              <a:rPr lang="hr-HR" sz="2000" dirty="0"/>
              <a:t> </a:t>
            </a:r>
            <a:r>
              <a:rPr lang="hr-HR" sz="2000" dirty="0" err="1"/>
              <a:t>with</a:t>
            </a:r>
            <a:r>
              <a:rPr lang="hr-HR" sz="2000" dirty="0"/>
              <a:t> </a:t>
            </a:r>
            <a:r>
              <a:rPr lang="hr-HR" sz="2000" dirty="0" err="1"/>
              <a:t>technology</a:t>
            </a:r>
            <a:r>
              <a:rPr lang="hr-HR" sz="2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53539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3F248B08-FBDE-9B3D-E1D1-E0F11CDD9A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06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1EA5FCCF-7302-8660-1CDE-A6AEC89B0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hr-HR" sz="4000"/>
              <a:t>What will be our outcome?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629195F-5038-54E8-8A88-D898542AF1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5257800" cy="3742762"/>
          </a:xfrm>
        </p:spPr>
        <p:txBody>
          <a:bodyPr>
            <a:normAutofit/>
          </a:bodyPr>
          <a:lstStyle/>
          <a:p>
            <a:r>
              <a:rPr lang="hr-HR" sz="1700" dirty="0" err="1"/>
              <a:t>Which</a:t>
            </a:r>
            <a:r>
              <a:rPr lang="hr-HR" sz="1700" dirty="0"/>
              <a:t> </a:t>
            </a:r>
            <a:r>
              <a:rPr lang="hr-HR" sz="1700" dirty="0" err="1"/>
              <a:t>competences</a:t>
            </a:r>
            <a:r>
              <a:rPr lang="hr-HR" sz="1700" dirty="0"/>
              <a:t> </a:t>
            </a:r>
            <a:r>
              <a:rPr lang="hr-HR" sz="1700" dirty="0" err="1"/>
              <a:t>we</a:t>
            </a:r>
            <a:r>
              <a:rPr lang="hr-HR" sz="1700" dirty="0"/>
              <a:t> </a:t>
            </a:r>
            <a:r>
              <a:rPr lang="hr-HR" sz="1700" dirty="0" err="1"/>
              <a:t>want</a:t>
            </a:r>
            <a:r>
              <a:rPr lang="hr-HR" sz="1700" dirty="0"/>
              <a:t> </a:t>
            </a:r>
            <a:r>
              <a:rPr lang="hr-HR" sz="1700" dirty="0" err="1"/>
              <a:t>that</a:t>
            </a:r>
            <a:r>
              <a:rPr lang="hr-HR" sz="1700" dirty="0"/>
              <a:t> </a:t>
            </a:r>
            <a:r>
              <a:rPr lang="hr-HR" sz="1700" dirty="0" err="1"/>
              <a:t>our</a:t>
            </a:r>
            <a:r>
              <a:rPr lang="hr-HR" sz="1700" dirty="0"/>
              <a:t> </a:t>
            </a:r>
            <a:r>
              <a:rPr lang="hr-HR" sz="1700" dirty="0" err="1"/>
              <a:t>target</a:t>
            </a:r>
            <a:r>
              <a:rPr lang="hr-HR" sz="1700" dirty="0"/>
              <a:t> </a:t>
            </a:r>
            <a:r>
              <a:rPr lang="hr-HR" sz="1700" dirty="0" err="1"/>
              <a:t>group</a:t>
            </a:r>
            <a:r>
              <a:rPr lang="hr-HR" sz="1700" dirty="0"/>
              <a:t> </a:t>
            </a:r>
            <a:r>
              <a:rPr lang="hr-HR" sz="1700" dirty="0" err="1"/>
              <a:t>earn</a:t>
            </a:r>
            <a:r>
              <a:rPr lang="hr-HR" sz="1700" dirty="0"/>
              <a:t>;</a:t>
            </a:r>
          </a:p>
          <a:p>
            <a:pPr marL="0" indent="0">
              <a:buNone/>
            </a:pPr>
            <a:r>
              <a:rPr lang="hr-HR" sz="1700" dirty="0"/>
              <a:t>-general </a:t>
            </a:r>
            <a:r>
              <a:rPr lang="hr-HR" sz="1700" dirty="0" err="1"/>
              <a:t>competences</a:t>
            </a:r>
            <a:r>
              <a:rPr lang="hr-HR" sz="1700" dirty="0"/>
              <a:t>: </a:t>
            </a:r>
            <a:r>
              <a:rPr lang="hr-HR" sz="1700" dirty="0" err="1"/>
              <a:t>addition</a:t>
            </a:r>
            <a:r>
              <a:rPr lang="hr-HR" sz="1700" dirty="0"/>
              <a:t> </a:t>
            </a:r>
            <a:r>
              <a:rPr lang="hr-HR" sz="1700" dirty="0" err="1"/>
              <a:t>and</a:t>
            </a:r>
            <a:r>
              <a:rPr lang="hr-HR" sz="1700" dirty="0"/>
              <a:t> </a:t>
            </a:r>
            <a:r>
              <a:rPr lang="hr-HR" sz="1700" dirty="0" err="1"/>
              <a:t>subtraction</a:t>
            </a:r>
            <a:r>
              <a:rPr lang="hr-HR" sz="1700" dirty="0"/>
              <a:t>, past </a:t>
            </a:r>
            <a:r>
              <a:rPr lang="hr-HR" sz="1700" dirty="0" err="1"/>
              <a:t>tens</a:t>
            </a:r>
            <a:r>
              <a:rPr lang="hr-HR" sz="1700" dirty="0"/>
              <a:t>, </a:t>
            </a:r>
            <a:r>
              <a:rPr lang="hr-HR" sz="1700" dirty="0" err="1"/>
              <a:t>writing</a:t>
            </a:r>
            <a:r>
              <a:rPr lang="hr-HR" sz="1700" dirty="0"/>
              <a:t> </a:t>
            </a:r>
            <a:r>
              <a:rPr lang="hr-HR" sz="1700" dirty="0" err="1"/>
              <a:t>letter</a:t>
            </a:r>
            <a:r>
              <a:rPr lang="hr-HR" sz="1700" dirty="0"/>
              <a:t> </a:t>
            </a:r>
            <a:r>
              <a:rPr lang="hr-HR" sz="1700" dirty="0" err="1"/>
              <a:t>in</a:t>
            </a:r>
            <a:r>
              <a:rPr lang="hr-HR" sz="1700" dirty="0"/>
              <a:t> word…</a:t>
            </a:r>
          </a:p>
          <a:p>
            <a:pPr marL="0" indent="0">
              <a:buNone/>
            </a:pPr>
            <a:r>
              <a:rPr lang="hr-HR" sz="1700" dirty="0"/>
              <a:t>-  </a:t>
            </a:r>
            <a:r>
              <a:rPr lang="hr-HR" sz="1700" dirty="0" err="1"/>
              <a:t>professional</a:t>
            </a:r>
            <a:r>
              <a:rPr lang="hr-HR" sz="1700" dirty="0"/>
              <a:t> </a:t>
            </a:r>
            <a:r>
              <a:rPr lang="hr-HR" sz="1700" dirty="0" err="1"/>
              <a:t>competences</a:t>
            </a:r>
            <a:r>
              <a:rPr lang="hr-HR" sz="1700" dirty="0"/>
              <a:t>: </a:t>
            </a:r>
            <a:r>
              <a:rPr lang="hr-HR" sz="1700" dirty="0" err="1"/>
              <a:t>programing</a:t>
            </a:r>
            <a:r>
              <a:rPr lang="hr-HR" sz="1700" dirty="0"/>
              <a:t>, </a:t>
            </a:r>
            <a:r>
              <a:rPr lang="hr-HR" sz="1700" dirty="0" err="1"/>
              <a:t>fixing</a:t>
            </a:r>
            <a:r>
              <a:rPr lang="hr-HR" sz="1700" dirty="0"/>
              <a:t> car </a:t>
            </a:r>
            <a:r>
              <a:rPr lang="hr-HR" sz="1700" dirty="0" err="1"/>
              <a:t>engine</a:t>
            </a:r>
            <a:r>
              <a:rPr lang="hr-HR" sz="1700" dirty="0"/>
              <a:t>…</a:t>
            </a:r>
          </a:p>
          <a:p>
            <a:pPr marL="0" indent="0">
              <a:buNone/>
            </a:pPr>
            <a:endParaRPr lang="hr-HR" sz="1700" dirty="0"/>
          </a:p>
          <a:p>
            <a:pPr marL="0" indent="0" algn="ctr">
              <a:buNone/>
            </a:pPr>
            <a:r>
              <a:rPr lang="hr-HR" sz="1700" b="1" dirty="0" err="1"/>
              <a:t>Defining</a:t>
            </a:r>
            <a:r>
              <a:rPr lang="hr-HR" sz="1700" b="1" dirty="0"/>
              <a:t> </a:t>
            </a:r>
            <a:r>
              <a:rPr lang="hr-HR" sz="1700" b="1" dirty="0" err="1"/>
              <a:t>our</a:t>
            </a:r>
            <a:r>
              <a:rPr lang="hr-HR" sz="1700" b="1" dirty="0"/>
              <a:t> </a:t>
            </a:r>
            <a:r>
              <a:rPr lang="hr-HR" sz="1700" b="1" dirty="0" err="1"/>
              <a:t>outcome</a:t>
            </a:r>
            <a:r>
              <a:rPr lang="hr-HR" sz="1700" b="1" dirty="0"/>
              <a:t>!</a:t>
            </a:r>
          </a:p>
          <a:p>
            <a:pPr marL="0" indent="0">
              <a:buNone/>
            </a:pPr>
            <a:r>
              <a:rPr lang="hr-HR" sz="1700" b="1" dirty="0"/>
              <a:t>	</a:t>
            </a:r>
            <a:r>
              <a:rPr lang="hr-HR" sz="1700" b="1" dirty="0" err="1"/>
              <a:t>They</a:t>
            </a:r>
            <a:r>
              <a:rPr lang="hr-HR" sz="1700" b="1" dirty="0"/>
              <a:t> </a:t>
            </a:r>
            <a:r>
              <a:rPr lang="hr-HR" sz="1700" b="1" dirty="0" err="1"/>
              <a:t>have</a:t>
            </a:r>
            <a:r>
              <a:rPr lang="hr-HR" sz="1700" b="1" dirty="0"/>
              <a:t> to </a:t>
            </a:r>
            <a:r>
              <a:rPr lang="hr-HR" sz="1700" b="1" dirty="0" err="1"/>
              <a:t>be</a:t>
            </a:r>
            <a:r>
              <a:rPr lang="hr-HR" sz="1700" b="1" dirty="0"/>
              <a:t> </a:t>
            </a:r>
            <a:r>
              <a:rPr lang="hr-HR" sz="1700" b="1" dirty="0" err="1"/>
              <a:t>measurable</a:t>
            </a:r>
            <a:r>
              <a:rPr lang="hr-HR" sz="1700" b="1" dirty="0"/>
              <a:t> </a:t>
            </a:r>
            <a:r>
              <a:rPr lang="hr-HR" sz="1700" b="1" dirty="0" err="1"/>
              <a:t>and</a:t>
            </a:r>
            <a:r>
              <a:rPr lang="hr-HR" sz="1700" b="1" dirty="0"/>
              <a:t> </a:t>
            </a:r>
            <a:r>
              <a:rPr lang="hr-HR" sz="1700" b="1" dirty="0" err="1"/>
              <a:t>specific</a:t>
            </a:r>
            <a:r>
              <a:rPr lang="hr-HR" sz="17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736445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084FED6-2F83-A211-EB42-122920215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r-HR" sz="2200" dirty="0"/>
              <a:t>Bloom </a:t>
            </a:r>
            <a:r>
              <a:rPr lang="hr-HR" sz="2200" dirty="0" err="1"/>
              <a:t>taxonomy</a:t>
            </a:r>
            <a:r>
              <a:rPr lang="hr-HR" sz="2200" dirty="0"/>
              <a:t>: Most </a:t>
            </a:r>
            <a:r>
              <a:rPr lang="hr-HR" sz="2200" dirty="0" err="1"/>
              <a:t>used</a:t>
            </a:r>
            <a:r>
              <a:rPr lang="hr-HR" sz="2200" dirty="0"/>
              <a:t> </a:t>
            </a:r>
            <a:r>
              <a:rPr lang="hr-HR" sz="2200" dirty="0" err="1"/>
              <a:t>teorethycal</a:t>
            </a:r>
            <a:r>
              <a:rPr lang="hr-HR" sz="2200" dirty="0"/>
              <a:t> </a:t>
            </a:r>
            <a:r>
              <a:rPr lang="hr-HR" sz="2200" dirty="0" err="1"/>
              <a:t>frame</a:t>
            </a:r>
            <a:r>
              <a:rPr lang="hr-HR" sz="2200" dirty="0"/>
              <a:t> for </a:t>
            </a:r>
            <a:r>
              <a:rPr lang="hr-HR" sz="2200" dirty="0" err="1"/>
              <a:t>planning</a:t>
            </a:r>
            <a:r>
              <a:rPr lang="hr-HR" sz="2200" dirty="0"/>
              <a:t>, </a:t>
            </a:r>
            <a:r>
              <a:rPr lang="hr-HR" sz="2200" dirty="0" err="1"/>
              <a:t>preparation</a:t>
            </a:r>
            <a:r>
              <a:rPr lang="hr-HR" sz="2200" dirty="0"/>
              <a:t> </a:t>
            </a:r>
            <a:r>
              <a:rPr lang="hr-HR" sz="2200" dirty="0" err="1"/>
              <a:t>and</a:t>
            </a:r>
            <a:r>
              <a:rPr lang="hr-HR" sz="2200" dirty="0"/>
              <a:t> </a:t>
            </a:r>
            <a:r>
              <a:rPr lang="hr-HR" sz="2200" dirty="0" err="1"/>
              <a:t>evaluation</a:t>
            </a:r>
            <a:r>
              <a:rPr lang="hr-HR" sz="2200" dirty="0"/>
              <a:t>!</a:t>
            </a:r>
          </a:p>
          <a:p>
            <a:pPr marL="0" indent="0">
              <a:buNone/>
            </a:pPr>
            <a:endParaRPr lang="hr-HR" sz="2200" dirty="0"/>
          </a:p>
          <a:p>
            <a:pPr marL="0" indent="0">
              <a:buNone/>
            </a:pPr>
            <a:endParaRPr lang="hr-HR" sz="2200" dirty="0"/>
          </a:p>
          <a:p>
            <a:pPr marL="0" indent="0">
              <a:buNone/>
            </a:pPr>
            <a:r>
              <a:rPr lang="hr-HR" sz="2200" dirty="0" err="1"/>
              <a:t>Example</a:t>
            </a:r>
            <a:r>
              <a:rPr lang="hr-HR" sz="2200" dirty="0"/>
              <a:t>: Student </a:t>
            </a:r>
            <a:r>
              <a:rPr lang="hr-HR" sz="2200" dirty="0" err="1"/>
              <a:t>will</a:t>
            </a:r>
            <a:r>
              <a:rPr lang="hr-HR" sz="2200" dirty="0"/>
              <a:t> </a:t>
            </a:r>
            <a:r>
              <a:rPr lang="hr-HR" sz="2200" dirty="0" err="1"/>
              <a:t>be</a:t>
            </a:r>
            <a:r>
              <a:rPr lang="hr-HR" sz="2200" dirty="0"/>
              <a:t> </a:t>
            </a:r>
            <a:r>
              <a:rPr lang="hr-HR" sz="2200" dirty="0" err="1"/>
              <a:t>able</a:t>
            </a:r>
            <a:r>
              <a:rPr lang="hr-HR" sz="2200" dirty="0"/>
              <a:t> to </a:t>
            </a:r>
            <a:r>
              <a:rPr lang="hr-HR" sz="2200" dirty="0" err="1"/>
              <a:t>comapare</a:t>
            </a:r>
            <a:r>
              <a:rPr lang="hr-HR" sz="2200" dirty="0"/>
              <a:t> </a:t>
            </a:r>
            <a:r>
              <a:rPr lang="hr-HR" sz="2200" dirty="0" err="1"/>
              <a:t>animal</a:t>
            </a:r>
            <a:r>
              <a:rPr lang="hr-HR" sz="2200" dirty="0"/>
              <a:t> </a:t>
            </a:r>
            <a:r>
              <a:rPr lang="hr-HR" sz="2200" dirty="0" err="1"/>
              <a:t>and</a:t>
            </a:r>
            <a:r>
              <a:rPr lang="hr-HR" sz="2200" dirty="0"/>
              <a:t> </a:t>
            </a:r>
            <a:r>
              <a:rPr lang="hr-HR" sz="2200" dirty="0" err="1"/>
              <a:t>plant</a:t>
            </a:r>
            <a:r>
              <a:rPr lang="hr-HR" sz="2200" dirty="0"/>
              <a:t> </a:t>
            </a:r>
            <a:r>
              <a:rPr lang="hr-HR" sz="2200" dirty="0" err="1"/>
              <a:t>cell</a:t>
            </a:r>
            <a:r>
              <a:rPr lang="hr-HR" sz="2200" dirty="0"/>
              <a:t>.</a:t>
            </a:r>
          </a:p>
          <a:p>
            <a:pPr marL="0" indent="0">
              <a:buNone/>
            </a:pPr>
            <a:endParaRPr lang="hr-HR" sz="2200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138B329-CA7A-CE20-FB52-532D536BE7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78"/>
          <a:stretch/>
        </p:blipFill>
        <p:spPr>
          <a:xfrm>
            <a:off x="4059936" y="918448"/>
            <a:ext cx="8033766" cy="502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32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3D9FEF6A-DC00-4DB3-8FFD-48E38F39A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928" y="175028"/>
            <a:ext cx="7648852" cy="1021424"/>
          </a:xfrm>
        </p:spPr>
        <p:txBody>
          <a:bodyPr anchor="b">
            <a:normAutofit/>
          </a:bodyPr>
          <a:lstStyle/>
          <a:p>
            <a:r>
              <a:rPr lang="hr-HR" sz="3600" b="1" dirty="0" err="1">
                <a:solidFill>
                  <a:schemeClr val="bg1"/>
                </a:solidFill>
              </a:rPr>
              <a:t>Which</a:t>
            </a:r>
            <a:r>
              <a:rPr lang="hr-HR" sz="3600" b="1" dirty="0">
                <a:solidFill>
                  <a:schemeClr val="bg1"/>
                </a:solidFill>
              </a:rPr>
              <a:t> </a:t>
            </a:r>
            <a:r>
              <a:rPr lang="hr-HR" sz="3600" b="1" dirty="0" err="1">
                <a:solidFill>
                  <a:schemeClr val="bg1"/>
                </a:solidFill>
              </a:rPr>
              <a:t>metods</a:t>
            </a:r>
            <a:r>
              <a:rPr lang="hr-HR" sz="3600" b="1" dirty="0">
                <a:solidFill>
                  <a:schemeClr val="bg1"/>
                </a:solidFill>
              </a:rPr>
              <a:t> </a:t>
            </a:r>
            <a:r>
              <a:rPr lang="hr-HR" sz="3600" b="1" dirty="0" err="1">
                <a:solidFill>
                  <a:schemeClr val="bg1"/>
                </a:solidFill>
              </a:rPr>
              <a:t>and</a:t>
            </a:r>
            <a:r>
              <a:rPr lang="hr-HR" sz="3600" b="1" dirty="0">
                <a:solidFill>
                  <a:schemeClr val="bg1"/>
                </a:solidFill>
              </a:rPr>
              <a:t> </a:t>
            </a:r>
            <a:r>
              <a:rPr lang="hr-HR" sz="3600" b="1" dirty="0" err="1">
                <a:solidFill>
                  <a:schemeClr val="bg1"/>
                </a:solidFill>
              </a:rPr>
              <a:t>forms</a:t>
            </a:r>
            <a:r>
              <a:rPr lang="hr-HR" sz="3600" b="1" dirty="0">
                <a:solidFill>
                  <a:schemeClr val="bg1"/>
                </a:solidFill>
              </a:rPr>
              <a:t> </a:t>
            </a:r>
            <a:r>
              <a:rPr lang="hr-HR" sz="3600" b="1" dirty="0" err="1">
                <a:solidFill>
                  <a:schemeClr val="bg1"/>
                </a:solidFill>
              </a:rPr>
              <a:t>we</a:t>
            </a:r>
            <a:r>
              <a:rPr lang="hr-HR" sz="3600" b="1" dirty="0">
                <a:solidFill>
                  <a:schemeClr val="bg1"/>
                </a:solidFill>
              </a:rPr>
              <a:t> </a:t>
            </a:r>
            <a:r>
              <a:rPr lang="hr-HR" sz="3600" b="1" dirty="0" err="1">
                <a:solidFill>
                  <a:schemeClr val="bg1"/>
                </a:solidFill>
              </a:rPr>
              <a:t>will</a:t>
            </a:r>
            <a:r>
              <a:rPr lang="hr-HR" sz="3600" b="1" dirty="0">
                <a:solidFill>
                  <a:schemeClr val="bg1"/>
                </a:solidFill>
              </a:rPr>
              <a:t> use?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26210" y="1440584"/>
            <a:ext cx="6211960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Rezervirano mjesto sadržaja 2">
            <a:extLst>
              <a:ext uri="{FF2B5EF4-FFF2-40B4-BE49-F238E27FC236}">
                <a16:creationId xmlns:a16="http://schemas.microsoft.com/office/drawing/2014/main" id="{C7656A92-0FAC-1BC2-ADB5-634707DD08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1743871"/>
              </p:ext>
            </p:extLst>
          </p:nvPr>
        </p:nvGraphicFramePr>
        <p:xfrm>
          <a:off x="1392238" y="1682750"/>
          <a:ext cx="9407525" cy="424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1011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EA52126-4A6D-631E-2992-B1A26E4B1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anchor="ctr">
            <a:normAutofit/>
          </a:bodyPr>
          <a:lstStyle/>
          <a:p>
            <a:r>
              <a:rPr lang="hr-HR" sz="3600"/>
              <a:t>How we will design our e-leraning ?</a:t>
            </a:r>
            <a:br>
              <a:rPr lang="hr-HR" sz="3600"/>
            </a:br>
            <a:endParaRPr lang="hr-HR" sz="360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4994CFE0-4E45-12AC-10FB-97BD8E3597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900" b="10289"/>
          <a:stretch/>
        </p:blipFill>
        <p:spPr>
          <a:xfrm>
            <a:off x="0" y="-585766"/>
            <a:ext cx="12191980" cy="3038464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CBD0DB9-B6C0-2BC9-5A62-C950096BE2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1900" y="2959892"/>
            <a:ext cx="8556620" cy="4038599"/>
          </a:xfrm>
        </p:spPr>
        <p:txBody>
          <a:bodyPr anchor="ctr">
            <a:normAutofit fontScale="92500" lnSpcReduction="20000"/>
          </a:bodyPr>
          <a:lstStyle/>
          <a:p>
            <a:r>
              <a:rPr lang="hr-HR" sz="1900" dirty="0" err="1"/>
              <a:t>When</a:t>
            </a:r>
            <a:r>
              <a:rPr lang="hr-HR" sz="1900" dirty="0"/>
              <a:t> </a:t>
            </a:r>
            <a:r>
              <a:rPr lang="hr-HR" sz="1900" dirty="0" err="1"/>
              <a:t>we</a:t>
            </a:r>
            <a:r>
              <a:rPr lang="hr-HR" sz="1900" dirty="0"/>
              <a:t> </a:t>
            </a:r>
            <a:r>
              <a:rPr lang="hr-HR" sz="1900" dirty="0" err="1"/>
              <a:t>solve</a:t>
            </a:r>
            <a:r>
              <a:rPr lang="hr-HR" sz="1900" dirty="0"/>
              <a:t> </a:t>
            </a:r>
            <a:r>
              <a:rPr lang="hr-HR" sz="1900" dirty="0" err="1"/>
              <a:t>all</a:t>
            </a:r>
            <a:r>
              <a:rPr lang="hr-HR" sz="1900" dirty="0"/>
              <a:t> </a:t>
            </a:r>
            <a:r>
              <a:rPr lang="hr-HR" sz="1900" dirty="0" err="1"/>
              <a:t>questions</a:t>
            </a:r>
            <a:r>
              <a:rPr lang="hr-HR" sz="1900" dirty="0"/>
              <a:t> </a:t>
            </a:r>
            <a:r>
              <a:rPr lang="hr-HR" sz="1900" dirty="0" err="1"/>
              <a:t>above</a:t>
            </a:r>
            <a:r>
              <a:rPr lang="hr-HR" sz="1900" dirty="0"/>
              <a:t> </a:t>
            </a:r>
            <a:r>
              <a:rPr lang="hr-HR" sz="1900" dirty="0" err="1"/>
              <a:t>we</a:t>
            </a:r>
            <a:r>
              <a:rPr lang="hr-HR" sz="1900" dirty="0"/>
              <a:t> </a:t>
            </a:r>
            <a:r>
              <a:rPr lang="hr-HR" sz="1900" dirty="0" err="1"/>
              <a:t>can</a:t>
            </a:r>
            <a:r>
              <a:rPr lang="hr-HR" sz="1900" dirty="0"/>
              <a:t> make design </a:t>
            </a:r>
            <a:r>
              <a:rPr lang="hr-HR" sz="1900" dirty="0" err="1"/>
              <a:t>scenario</a:t>
            </a:r>
            <a:r>
              <a:rPr lang="hr-HR" sz="1900" dirty="0"/>
              <a:t>.</a:t>
            </a:r>
          </a:p>
          <a:p>
            <a:r>
              <a:rPr lang="hr-HR" sz="1900" dirty="0"/>
              <a:t>In </a:t>
            </a:r>
            <a:r>
              <a:rPr lang="hr-HR" sz="1900" dirty="0" err="1"/>
              <a:t>education</a:t>
            </a:r>
            <a:r>
              <a:rPr lang="hr-HR" sz="1900" dirty="0"/>
              <a:t> </a:t>
            </a:r>
            <a:r>
              <a:rPr lang="hr-HR" sz="1900" dirty="0" err="1"/>
              <a:t>we</a:t>
            </a:r>
            <a:r>
              <a:rPr lang="hr-HR" sz="1900" dirty="0"/>
              <a:t> use </a:t>
            </a:r>
            <a:r>
              <a:rPr lang="hr-HR" sz="1900" dirty="0" err="1"/>
              <a:t>official</a:t>
            </a:r>
            <a:r>
              <a:rPr lang="hr-HR" sz="1900" dirty="0"/>
              <a:t> </a:t>
            </a:r>
            <a:r>
              <a:rPr lang="hr-HR" sz="1900" dirty="0" err="1"/>
              <a:t>forms</a:t>
            </a:r>
            <a:r>
              <a:rPr lang="hr-HR" sz="1900" dirty="0"/>
              <a:t> but </a:t>
            </a:r>
            <a:r>
              <a:rPr lang="hr-HR" sz="1900" dirty="0" err="1"/>
              <a:t>they</a:t>
            </a:r>
            <a:r>
              <a:rPr lang="hr-HR" sz="1900" dirty="0"/>
              <a:t> </a:t>
            </a:r>
            <a:r>
              <a:rPr lang="hr-HR" sz="1900" dirty="0" err="1"/>
              <a:t>can</a:t>
            </a:r>
            <a:r>
              <a:rPr lang="hr-HR" sz="1900" dirty="0"/>
              <a:t> </a:t>
            </a:r>
            <a:r>
              <a:rPr lang="hr-HR" sz="1900" dirty="0" err="1"/>
              <a:t>be</a:t>
            </a:r>
            <a:r>
              <a:rPr lang="hr-HR" sz="1900" dirty="0"/>
              <a:t> </a:t>
            </a:r>
            <a:r>
              <a:rPr lang="hr-HR" sz="1900" dirty="0" err="1"/>
              <a:t>adjusted</a:t>
            </a:r>
            <a:r>
              <a:rPr lang="hr-HR" sz="1900" dirty="0"/>
              <a:t>, </a:t>
            </a:r>
            <a:r>
              <a:rPr lang="hr-HR" sz="1900" dirty="0" err="1"/>
              <a:t>so</a:t>
            </a:r>
            <a:r>
              <a:rPr lang="hr-HR" sz="1900" dirty="0"/>
              <a:t> </a:t>
            </a:r>
            <a:r>
              <a:rPr lang="hr-HR" sz="1900" dirty="0" err="1"/>
              <a:t>can</a:t>
            </a:r>
            <a:r>
              <a:rPr lang="hr-HR" sz="1900" dirty="0"/>
              <a:t> </a:t>
            </a:r>
            <a:r>
              <a:rPr lang="hr-HR" sz="1900" dirty="0" err="1"/>
              <a:t>be</a:t>
            </a:r>
            <a:r>
              <a:rPr lang="hr-HR" sz="1900" dirty="0"/>
              <a:t> </a:t>
            </a:r>
            <a:r>
              <a:rPr lang="hr-HR" sz="1900" dirty="0" err="1"/>
              <a:t>used</a:t>
            </a:r>
            <a:r>
              <a:rPr lang="hr-HR" sz="1900" dirty="0"/>
              <a:t> </a:t>
            </a:r>
            <a:r>
              <a:rPr lang="hr-HR" sz="1900" dirty="0" err="1"/>
              <a:t>in</a:t>
            </a:r>
            <a:r>
              <a:rPr lang="hr-HR" sz="1900" dirty="0"/>
              <a:t> </a:t>
            </a:r>
            <a:r>
              <a:rPr lang="hr-HR" sz="1900" dirty="0" err="1"/>
              <a:t>other</a:t>
            </a:r>
            <a:r>
              <a:rPr lang="hr-HR" sz="1900" dirty="0"/>
              <a:t> </a:t>
            </a:r>
            <a:r>
              <a:rPr lang="hr-HR" sz="1900" dirty="0" err="1"/>
              <a:t>fileds</a:t>
            </a:r>
            <a:r>
              <a:rPr lang="hr-HR" sz="1900" dirty="0"/>
              <a:t> ( ex. </a:t>
            </a:r>
            <a:r>
              <a:rPr lang="hr-HR" sz="1900" dirty="0" err="1"/>
              <a:t>Culture</a:t>
            </a:r>
            <a:r>
              <a:rPr lang="hr-HR" sz="1900" dirty="0"/>
              <a:t>)</a:t>
            </a:r>
          </a:p>
          <a:p>
            <a:r>
              <a:rPr lang="hr-HR" sz="1900" dirty="0" err="1"/>
              <a:t>We</a:t>
            </a:r>
            <a:r>
              <a:rPr lang="hr-HR" sz="1900" dirty="0"/>
              <a:t> </a:t>
            </a:r>
            <a:r>
              <a:rPr lang="hr-HR" sz="1900" dirty="0" err="1"/>
              <a:t>need</a:t>
            </a:r>
            <a:r>
              <a:rPr lang="hr-HR" sz="1900" dirty="0"/>
              <a:t> to </a:t>
            </a:r>
            <a:r>
              <a:rPr lang="hr-HR" sz="1900" dirty="0" err="1"/>
              <a:t>eleborate</a:t>
            </a:r>
            <a:r>
              <a:rPr lang="hr-HR" sz="1900" dirty="0"/>
              <a:t> </a:t>
            </a:r>
            <a:r>
              <a:rPr lang="hr-HR" sz="1900" dirty="0" err="1"/>
              <a:t>every</a:t>
            </a:r>
            <a:r>
              <a:rPr lang="hr-HR" sz="1900" dirty="0"/>
              <a:t> </a:t>
            </a:r>
            <a:r>
              <a:rPr lang="hr-HR" sz="1900" dirty="0" err="1"/>
              <a:t>part</a:t>
            </a:r>
            <a:r>
              <a:rPr lang="hr-HR" sz="1900" dirty="0"/>
              <a:t> </a:t>
            </a:r>
            <a:r>
              <a:rPr lang="hr-HR" sz="1900" dirty="0" err="1"/>
              <a:t>of</a:t>
            </a:r>
            <a:r>
              <a:rPr lang="hr-HR" sz="1900" dirty="0"/>
              <a:t> </a:t>
            </a:r>
            <a:r>
              <a:rPr lang="hr-HR" sz="1900" dirty="0" err="1"/>
              <a:t>our</a:t>
            </a:r>
            <a:r>
              <a:rPr lang="hr-HR" sz="1900" dirty="0"/>
              <a:t> </a:t>
            </a:r>
            <a:r>
              <a:rPr lang="hr-HR" sz="1900" dirty="0" err="1"/>
              <a:t>lesson</a:t>
            </a:r>
            <a:endParaRPr lang="hr-HR" sz="1900" dirty="0"/>
          </a:p>
          <a:p>
            <a:pPr lvl="1"/>
            <a:r>
              <a:rPr lang="hr-HR" sz="1900" dirty="0"/>
              <a:t>Who </a:t>
            </a:r>
            <a:r>
              <a:rPr lang="hr-HR" sz="1900" dirty="0" err="1"/>
              <a:t>does</a:t>
            </a:r>
            <a:r>
              <a:rPr lang="hr-HR" sz="1900" dirty="0"/>
              <a:t> </a:t>
            </a:r>
            <a:r>
              <a:rPr lang="hr-HR" sz="1900" dirty="0" err="1"/>
              <a:t>what</a:t>
            </a:r>
            <a:r>
              <a:rPr lang="hr-HR" sz="1900" dirty="0"/>
              <a:t>, </a:t>
            </a:r>
            <a:r>
              <a:rPr lang="hr-HR" sz="1900" dirty="0" err="1"/>
              <a:t>which</a:t>
            </a:r>
            <a:r>
              <a:rPr lang="hr-HR" sz="1900" dirty="0"/>
              <a:t> </a:t>
            </a:r>
            <a:r>
              <a:rPr lang="hr-HR" sz="1900" dirty="0" err="1"/>
              <a:t>page</a:t>
            </a:r>
            <a:r>
              <a:rPr lang="hr-HR" sz="1900" dirty="0"/>
              <a:t> </a:t>
            </a:r>
            <a:r>
              <a:rPr lang="hr-HR" sz="1900" dirty="0" err="1"/>
              <a:t>in</a:t>
            </a:r>
            <a:r>
              <a:rPr lang="hr-HR" sz="1900" dirty="0"/>
              <a:t> </a:t>
            </a:r>
            <a:r>
              <a:rPr lang="hr-HR" sz="1900" dirty="0" err="1"/>
              <a:t>book</a:t>
            </a:r>
            <a:r>
              <a:rPr lang="hr-HR" sz="1900" dirty="0"/>
              <a:t>, how </a:t>
            </a:r>
            <a:r>
              <a:rPr lang="hr-HR" sz="1900" dirty="0" err="1"/>
              <a:t>long</a:t>
            </a:r>
            <a:r>
              <a:rPr lang="hr-HR" sz="1900" dirty="0"/>
              <a:t> </a:t>
            </a:r>
            <a:r>
              <a:rPr lang="hr-HR" sz="1900" dirty="0" err="1"/>
              <a:t>task</a:t>
            </a:r>
            <a:r>
              <a:rPr lang="hr-HR" sz="1900" dirty="0"/>
              <a:t> </a:t>
            </a:r>
            <a:r>
              <a:rPr lang="hr-HR" sz="1900" dirty="0" err="1"/>
              <a:t>will</a:t>
            </a:r>
            <a:r>
              <a:rPr lang="hr-HR" sz="1900" dirty="0"/>
              <a:t> take…</a:t>
            </a:r>
          </a:p>
          <a:p>
            <a:pPr lvl="1"/>
            <a:endParaRPr lang="hr-HR" sz="1900" dirty="0"/>
          </a:p>
          <a:p>
            <a:pPr lvl="1"/>
            <a:endParaRPr lang="hr-HR" sz="1900" dirty="0"/>
          </a:p>
          <a:p>
            <a:pPr marL="0" indent="0">
              <a:buNone/>
            </a:pPr>
            <a:r>
              <a:rPr lang="hr-HR" sz="1900" dirty="0"/>
              <a:t>How </a:t>
            </a:r>
            <a:r>
              <a:rPr lang="hr-HR" sz="1900" dirty="0" err="1"/>
              <a:t>we</a:t>
            </a:r>
            <a:r>
              <a:rPr lang="hr-HR" sz="1900" dirty="0"/>
              <a:t> </a:t>
            </a:r>
            <a:r>
              <a:rPr lang="hr-HR" sz="1900" dirty="0" err="1"/>
              <a:t>will</a:t>
            </a:r>
            <a:r>
              <a:rPr lang="hr-HR" sz="1900" dirty="0"/>
              <a:t> </a:t>
            </a:r>
            <a:r>
              <a:rPr lang="hr-HR" sz="1900" dirty="0" err="1"/>
              <a:t>measure</a:t>
            </a:r>
            <a:r>
              <a:rPr lang="hr-HR" sz="1900" dirty="0"/>
              <a:t> </a:t>
            </a:r>
            <a:r>
              <a:rPr lang="hr-HR" sz="1900" dirty="0" err="1"/>
              <a:t>our</a:t>
            </a:r>
            <a:r>
              <a:rPr lang="hr-HR" sz="1900" dirty="0"/>
              <a:t> </a:t>
            </a:r>
            <a:r>
              <a:rPr lang="hr-HR" sz="1900" dirty="0" err="1"/>
              <a:t>outcome</a:t>
            </a:r>
            <a:r>
              <a:rPr lang="hr-HR" sz="1900" dirty="0"/>
              <a:t>?</a:t>
            </a:r>
          </a:p>
          <a:p>
            <a:pPr marL="0" indent="0">
              <a:buNone/>
            </a:pPr>
            <a:endParaRPr lang="hr-HR" sz="1900" dirty="0"/>
          </a:p>
          <a:p>
            <a:r>
              <a:rPr lang="hr-HR" sz="1900" dirty="0"/>
              <a:t>Will </a:t>
            </a:r>
            <a:r>
              <a:rPr lang="hr-HR" sz="1900" dirty="0" err="1"/>
              <a:t>we</a:t>
            </a:r>
            <a:r>
              <a:rPr lang="hr-HR" sz="1900" dirty="0"/>
              <a:t> </a:t>
            </a:r>
            <a:r>
              <a:rPr lang="hr-HR" sz="1900" dirty="0" err="1"/>
              <a:t>be</a:t>
            </a:r>
            <a:r>
              <a:rPr lang="hr-HR" sz="1900" dirty="0"/>
              <a:t> </a:t>
            </a:r>
            <a:r>
              <a:rPr lang="hr-HR" sz="1900" dirty="0" err="1"/>
              <a:t>using</a:t>
            </a:r>
            <a:r>
              <a:rPr lang="hr-HR" sz="1900" dirty="0"/>
              <a:t> </a:t>
            </a:r>
            <a:r>
              <a:rPr lang="hr-HR" sz="1900" dirty="0" err="1"/>
              <a:t>it</a:t>
            </a:r>
            <a:r>
              <a:rPr lang="hr-HR" sz="1900" dirty="0"/>
              <a:t> on </a:t>
            </a:r>
            <a:r>
              <a:rPr lang="hr-HR" sz="1900" dirty="0" err="1"/>
              <a:t>the</a:t>
            </a:r>
            <a:r>
              <a:rPr lang="hr-HR" sz="1900" dirty="0"/>
              <a:t> </a:t>
            </a:r>
            <a:r>
              <a:rPr lang="hr-HR" sz="1900" dirty="0" err="1"/>
              <a:t>end</a:t>
            </a:r>
            <a:r>
              <a:rPr lang="hr-HR" sz="1900" dirty="0"/>
              <a:t> </a:t>
            </a:r>
            <a:r>
              <a:rPr lang="hr-HR" sz="1900" dirty="0" err="1"/>
              <a:t>of</a:t>
            </a:r>
            <a:r>
              <a:rPr lang="hr-HR" sz="1900" dirty="0"/>
              <a:t> </a:t>
            </a:r>
            <a:r>
              <a:rPr lang="hr-HR" sz="1900" dirty="0" err="1"/>
              <a:t>the</a:t>
            </a:r>
            <a:r>
              <a:rPr lang="hr-HR" sz="1900" dirty="0"/>
              <a:t> </a:t>
            </a:r>
            <a:r>
              <a:rPr lang="hr-HR" sz="1900" dirty="0" err="1"/>
              <a:t>lesson</a:t>
            </a:r>
            <a:r>
              <a:rPr lang="hr-HR" sz="1900" dirty="0"/>
              <a:t>?</a:t>
            </a:r>
          </a:p>
          <a:p>
            <a:r>
              <a:rPr lang="hr-HR" sz="1900" dirty="0"/>
              <a:t>Will </a:t>
            </a:r>
            <a:r>
              <a:rPr lang="hr-HR" sz="1900" dirty="0" err="1"/>
              <a:t>it</a:t>
            </a:r>
            <a:r>
              <a:rPr lang="hr-HR" sz="1900" dirty="0"/>
              <a:t> </a:t>
            </a:r>
            <a:r>
              <a:rPr lang="hr-HR" sz="1900" dirty="0" err="1"/>
              <a:t>be</a:t>
            </a:r>
            <a:r>
              <a:rPr lang="hr-HR" sz="1900" dirty="0"/>
              <a:t> </a:t>
            </a:r>
            <a:r>
              <a:rPr lang="hr-HR" sz="1900" dirty="0" err="1"/>
              <a:t>in</a:t>
            </a:r>
            <a:r>
              <a:rPr lang="hr-HR" sz="1900" dirty="0"/>
              <a:t> </a:t>
            </a:r>
            <a:r>
              <a:rPr lang="hr-HR" sz="1900" dirty="0" err="1"/>
              <a:t>form</a:t>
            </a:r>
            <a:r>
              <a:rPr lang="hr-HR" sz="1900" dirty="0"/>
              <a:t> </a:t>
            </a:r>
            <a:r>
              <a:rPr lang="hr-HR" sz="1900" dirty="0" err="1"/>
              <a:t>of</a:t>
            </a:r>
            <a:r>
              <a:rPr lang="hr-HR" sz="1900" dirty="0"/>
              <a:t> test </a:t>
            </a:r>
            <a:r>
              <a:rPr lang="hr-HR" sz="1900" dirty="0" err="1"/>
              <a:t>or</a:t>
            </a:r>
            <a:r>
              <a:rPr lang="hr-HR" sz="1900" dirty="0"/>
              <a:t> a </a:t>
            </a:r>
            <a:r>
              <a:rPr lang="hr-HR" sz="1900" dirty="0" err="1"/>
              <a:t>quiz</a:t>
            </a:r>
            <a:r>
              <a:rPr lang="hr-HR" sz="1900" dirty="0"/>
              <a:t>?</a:t>
            </a:r>
          </a:p>
          <a:p>
            <a:r>
              <a:rPr lang="hr-HR" sz="1900" dirty="0" err="1"/>
              <a:t>Which</a:t>
            </a:r>
            <a:r>
              <a:rPr lang="hr-HR" sz="1900" dirty="0"/>
              <a:t> </a:t>
            </a:r>
            <a:r>
              <a:rPr lang="hr-HR" sz="1900" dirty="0" err="1"/>
              <a:t>form</a:t>
            </a:r>
            <a:r>
              <a:rPr lang="hr-HR" sz="1900" dirty="0"/>
              <a:t> </a:t>
            </a:r>
            <a:r>
              <a:rPr lang="hr-HR" sz="1900" dirty="0" err="1"/>
              <a:t>will</a:t>
            </a:r>
            <a:r>
              <a:rPr lang="hr-HR" sz="1900" dirty="0"/>
              <a:t> </a:t>
            </a:r>
            <a:r>
              <a:rPr lang="hr-HR" sz="1900" dirty="0" err="1"/>
              <a:t>be</a:t>
            </a:r>
            <a:r>
              <a:rPr lang="hr-HR" sz="1900" dirty="0"/>
              <a:t> more </a:t>
            </a:r>
            <a:r>
              <a:rPr lang="hr-HR" sz="1900" dirty="0" err="1"/>
              <a:t>usefull</a:t>
            </a:r>
            <a:r>
              <a:rPr lang="hr-HR" sz="1900" dirty="0"/>
              <a:t> on </a:t>
            </a:r>
            <a:r>
              <a:rPr lang="hr-HR" sz="1900" dirty="0" err="1"/>
              <a:t>our</a:t>
            </a:r>
            <a:r>
              <a:rPr lang="hr-HR" sz="1900" dirty="0"/>
              <a:t> </a:t>
            </a:r>
            <a:r>
              <a:rPr lang="hr-HR" sz="1900" dirty="0" err="1"/>
              <a:t>number</a:t>
            </a:r>
            <a:r>
              <a:rPr lang="hr-HR" sz="1900" dirty="0"/>
              <a:t> </a:t>
            </a:r>
            <a:r>
              <a:rPr lang="hr-HR" sz="1900" dirty="0" err="1"/>
              <a:t>of</a:t>
            </a:r>
            <a:r>
              <a:rPr lang="hr-HR" sz="1900" dirty="0"/>
              <a:t> </a:t>
            </a:r>
            <a:r>
              <a:rPr lang="hr-HR" sz="1900" dirty="0" err="1"/>
              <a:t>students</a:t>
            </a:r>
            <a:r>
              <a:rPr lang="hr-HR" sz="1900" dirty="0"/>
              <a:t>?</a:t>
            </a:r>
          </a:p>
          <a:p>
            <a:pPr marL="0" indent="0">
              <a:buNone/>
            </a:pPr>
            <a:endParaRPr lang="hr-HR" sz="500" dirty="0"/>
          </a:p>
          <a:p>
            <a:pPr lvl="1"/>
            <a:endParaRPr lang="hr-HR" sz="500" dirty="0"/>
          </a:p>
          <a:p>
            <a:pPr marL="0" indent="0">
              <a:buNone/>
            </a:pPr>
            <a:r>
              <a:rPr lang="hr-HR" sz="500" dirty="0"/>
              <a:t> </a:t>
            </a:r>
          </a:p>
          <a:p>
            <a:pPr marL="0" indent="0">
              <a:buNone/>
            </a:pPr>
            <a:endParaRPr lang="hr-HR" sz="500" dirty="0"/>
          </a:p>
          <a:p>
            <a:endParaRPr lang="hr-HR" sz="500" dirty="0"/>
          </a:p>
        </p:txBody>
      </p:sp>
    </p:spTree>
    <p:extLst>
      <p:ext uri="{BB962C8B-B14F-4D97-AF65-F5344CB8AC3E}">
        <p14:creationId xmlns:p14="http://schemas.microsoft.com/office/powerpoint/2010/main" val="3438907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jagram 3">
            <a:extLst>
              <a:ext uri="{FF2B5EF4-FFF2-40B4-BE49-F238E27FC236}">
                <a16:creationId xmlns:a16="http://schemas.microsoft.com/office/drawing/2014/main" id="{98C15ED6-F603-4ED1-5609-0B3CCB5209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25718650"/>
              </p:ext>
            </p:extLst>
          </p:nvPr>
        </p:nvGraphicFramePr>
        <p:xfrm>
          <a:off x="1038687" y="506027"/>
          <a:ext cx="9658677" cy="5069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7238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7CC4E196-9B91-B0EA-D65D-8D582CF1F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hr-HR" dirty="0"/>
              <a:t>E-</a:t>
            </a:r>
            <a:r>
              <a:rPr lang="hr-HR" dirty="0" err="1"/>
              <a:t>learning</a:t>
            </a:r>
            <a:r>
              <a:rPr lang="hr-HR" dirty="0"/>
              <a:t> </a:t>
            </a:r>
            <a:r>
              <a:rPr lang="hr-HR" dirty="0" err="1"/>
              <a:t>platforms</a:t>
            </a:r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22DFC56-F4C7-DFFD-555D-FAFA6A3873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25" r="23732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18EEC05-1F84-2960-F2FC-6070020CD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2333297"/>
            <a:ext cx="4840010" cy="3843666"/>
          </a:xfrm>
        </p:spPr>
        <p:txBody>
          <a:bodyPr>
            <a:noAutofit/>
          </a:bodyPr>
          <a:lstStyle/>
          <a:p>
            <a:r>
              <a:rPr lang="hr-HR" sz="2200" dirty="0"/>
              <a:t>E-</a:t>
            </a:r>
            <a:r>
              <a:rPr lang="hr-HR" sz="2200" dirty="0" err="1"/>
              <a:t>learning</a:t>
            </a:r>
            <a:r>
              <a:rPr lang="hr-HR" sz="2200" dirty="0"/>
              <a:t> </a:t>
            </a:r>
            <a:r>
              <a:rPr lang="hr-HR" sz="2200" dirty="0" err="1"/>
              <a:t>effected</a:t>
            </a:r>
            <a:r>
              <a:rPr lang="hr-HR" sz="2200" dirty="0"/>
              <a:t> development </a:t>
            </a:r>
            <a:r>
              <a:rPr lang="hr-HR" sz="2200" dirty="0" err="1"/>
              <a:t>of</a:t>
            </a:r>
            <a:r>
              <a:rPr lang="hr-HR" sz="2200" dirty="0"/>
              <a:t> </a:t>
            </a:r>
            <a:r>
              <a:rPr lang="hr-HR" sz="2200" dirty="0" err="1"/>
              <a:t>different</a:t>
            </a:r>
            <a:r>
              <a:rPr lang="hr-HR" sz="2200" dirty="0"/>
              <a:t> </a:t>
            </a:r>
            <a:r>
              <a:rPr lang="hr-HR" sz="2200" dirty="0" err="1"/>
              <a:t>platforms</a:t>
            </a:r>
            <a:r>
              <a:rPr lang="hr-HR" sz="2200" dirty="0"/>
              <a:t>;</a:t>
            </a:r>
          </a:p>
          <a:p>
            <a:r>
              <a:rPr lang="hr-HR" sz="2200" dirty="0"/>
              <a:t>At </a:t>
            </a:r>
            <a:r>
              <a:rPr lang="hr-HR" sz="2200" dirty="0" err="1"/>
              <a:t>the</a:t>
            </a:r>
            <a:r>
              <a:rPr lang="hr-HR" sz="2200" dirty="0"/>
              <a:t> </a:t>
            </a:r>
            <a:r>
              <a:rPr lang="hr-HR" sz="2200" dirty="0" err="1"/>
              <a:t>beging</a:t>
            </a:r>
            <a:r>
              <a:rPr lang="hr-HR" sz="2200" dirty="0"/>
              <a:t> </a:t>
            </a:r>
            <a:r>
              <a:rPr lang="hr-HR" sz="2200" dirty="0" err="1"/>
              <a:t>lot</a:t>
            </a:r>
            <a:r>
              <a:rPr lang="hr-HR" sz="2200" dirty="0"/>
              <a:t> </a:t>
            </a:r>
            <a:r>
              <a:rPr lang="hr-HR" sz="2200" dirty="0" err="1"/>
              <a:t>of</a:t>
            </a:r>
            <a:r>
              <a:rPr lang="hr-HR" sz="2200" dirty="0"/>
              <a:t> </a:t>
            </a:r>
            <a:r>
              <a:rPr lang="hr-HR" sz="2200" dirty="0" err="1"/>
              <a:t>platforms</a:t>
            </a:r>
            <a:r>
              <a:rPr lang="hr-HR" sz="2200" dirty="0"/>
              <a:t> </a:t>
            </a:r>
            <a:r>
              <a:rPr lang="hr-HR" sz="2200" dirty="0" err="1"/>
              <a:t>weren`t</a:t>
            </a:r>
            <a:r>
              <a:rPr lang="hr-HR" sz="2200" dirty="0"/>
              <a:t> </a:t>
            </a:r>
            <a:r>
              <a:rPr lang="hr-HR" sz="2200" dirty="0" err="1"/>
              <a:t>primally</a:t>
            </a:r>
            <a:r>
              <a:rPr lang="hr-HR" sz="2200" dirty="0"/>
              <a:t> </a:t>
            </a:r>
            <a:r>
              <a:rPr lang="hr-HR" sz="2200" dirty="0" err="1"/>
              <a:t>devoleped</a:t>
            </a:r>
            <a:r>
              <a:rPr lang="hr-HR" sz="2200" dirty="0"/>
              <a:t> for </a:t>
            </a:r>
            <a:r>
              <a:rPr lang="hr-HR" sz="2200" dirty="0" err="1"/>
              <a:t>education</a:t>
            </a:r>
            <a:r>
              <a:rPr lang="hr-HR" sz="2200" dirty="0"/>
              <a:t> (ex. </a:t>
            </a:r>
            <a:r>
              <a:rPr lang="hr-HR" sz="2200" dirty="0" err="1"/>
              <a:t>Social</a:t>
            </a:r>
            <a:r>
              <a:rPr lang="hr-HR" sz="2200" dirty="0"/>
              <a:t> </a:t>
            </a:r>
            <a:r>
              <a:rPr lang="hr-HR" sz="2200" dirty="0" err="1"/>
              <a:t>networks</a:t>
            </a:r>
            <a:r>
              <a:rPr lang="hr-HR" sz="2200" dirty="0"/>
              <a:t>); </a:t>
            </a:r>
          </a:p>
          <a:p>
            <a:r>
              <a:rPr lang="hr-HR" sz="2200" dirty="0" err="1"/>
              <a:t>Platforms</a:t>
            </a:r>
            <a:r>
              <a:rPr lang="hr-HR" sz="2200" dirty="0"/>
              <a:t> </a:t>
            </a:r>
            <a:r>
              <a:rPr lang="hr-HR" sz="2200" dirty="0" err="1"/>
              <a:t>enable</a:t>
            </a:r>
            <a:r>
              <a:rPr lang="hr-HR" sz="2200" dirty="0"/>
              <a:t> </a:t>
            </a:r>
            <a:r>
              <a:rPr lang="hr-HR" sz="2000" b="0" i="0" dirty="0" err="1">
                <a:effectLst/>
                <a:latin typeface="Roboto" panose="020B0604020202020204" pitchFamily="2" charset="0"/>
              </a:rPr>
              <a:t>accessibility</a:t>
            </a:r>
            <a:r>
              <a:rPr lang="hr-HR" sz="2000" b="0" i="0" dirty="0">
                <a:effectLst/>
                <a:latin typeface="Roboto" panose="020B0604020202020204" pitchFamily="2" charset="0"/>
              </a:rPr>
              <a:t> </a:t>
            </a:r>
            <a:r>
              <a:rPr lang="hr-HR" sz="2000" b="0" i="0" dirty="0" err="1">
                <a:effectLst/>
                <a:latin typeface="Roboto" panose="020B0604020202020204" pitchFamily="2" charset="0"/>
              </a:rPr>
              <a:t>of</a:t>
            </a:r>
            <a:r>
              <a:rPr lang="hr-HR" sz="2000" b="0" i="0" dirty="0">
                <a:effectLst/>
                <a:latin typeface="Roboto" panose="020B0604020202020204" pitchFamily="2" charset="0"/>
              </a:rPr>
              <a:t> </a:t>
            </a:r>
            <a:r>
              <a:rPr lang="hr-HR" sz="2000" b="0" i="0" dirty="0" err="1">
                <a:effectLst/>
                <a:latin typeface="Roboto" panose="020B0604020202020204" pitchFamily="2" charset="0"/>
              </a:rPr>
              <a:t>education</a:t>
            </a:r>
            <a:r>
              <a:rPr lang="hr-HR" sz="2000" b="0" i="0" dirty="0">
                <a:effectLst/>
                <a:latin typeface="Roboto" panose="020B0604020202020204" pitchFamily="2" charset="0"/>
              </a:rPr>
              <a:t>;</a:t>
            </a:r>
          </a:p>
          <a:p>
            <a:r>
              <a:rPr lang="hr-HR" sz="2000" dirty="0">
                <a:latin typeface="Roboto" panose="020B0604020202020204" pitchFamily="2" charset="0"/>
              </a:rPr>
              <a:t>More </a:t>
            </a:r>
            <a:r>
              <a:rPr lang="hr-HR" sz="2000" dirty="0" err="1">
                <a:latin typeface="Roboto" panose="020B0604020202020204" pitchFamily="2" charset="0"/>
              </a:rPr>
              <a:t>eco-frendlly</a:t>
            </a:r>
            <a:r>
              <a:rPr lang="hr-HR" sz="2000" dirty="0">
                <a:latin typeface="Roboto" panose="020B0604020202020204" pitchFamily="2" charset="0"/>
              </a:rPr>
              <a:t>;</a:t>
            </a:r>
          </a:p>
          <a:p>
            <a:r>
              <a:rPr lang="hr-HR" sz="2000" dirty="0" err="1">
                <a:latin typeface="Roboto" panose="020B0604020202020204" pitchFamily="2" charset="0"/>
              </a:rPr>
              <a:t>Much</a:t>
            </a:r>
            <a:r>
              <a:rPr lang="hr-HR" sz="2000" dirty="0">
                <a:latin typeface="Roboto" panose="020B0604020202020204" pitchFamily="2" charset="0"/>
              </a:rPr>
              <a:t> </a:t>
            </a:r>
            <a:r>
              <a:rPr lang="hr-HR" sz="2000" dirty="0" err="1">
                <a:latin typeface="Roboto" panose="020B0604020202020204" pitchFamily="2" charset="0"/>
              </a:rPr>
              <a:t>cheapher</a:t>
            </a:r>
            <a:r>
              <a:rPr lang="hr-HR" sz="2000" dirty="0">
                <a:latin typeface="Roboto" panose="020B0604020202020204" pitchFamily="2" charset="0"/>
              </a:rPr>
              <a:t>;</a:t>
            </a:r>
          </a:p>
          <a:p>
            <a:r>
              <a:rPr lang="hr-HR" sz="2000" dirty="0" err="1">
                <a:latin typeface="Roboto" panose="020B0604020202020204" pitchFamily="2" charset="0"/>
              </a:rPr>
              <a:t>They</a:t>
            </a:r>
            <a:r>
              <a:rPr lang="hr-HR" sz="2000" dirty="0">
                <a:latin typeface="Roboto" panose="020B0604020202020204" pitchFamily="2" charset="0"/>
              </a:rPr>
              <a:t> are </a:t>
            </a:r>
            <a:r>
              <a:rPr lang="hr-HR" sz="2000" dirty="0" err="1">
                <a:latin typeface="Roboto" panose="020B0604020202020204" pitchFamily="2" charset="0"/>
              </a:rPr>
              <a:t>flexible</a:t>
            </a:r>
            <a:r>
              <a:rPr lang="hr-HR" sz="2000" dirty="0">
                <a:latin typeface="Roboto" panose="020B0604020202020204" pitchFamily="2" charset="0"/>
              </a:rPr>
              <a:t> </a:t>
            </a:r>
            <a:r>
              <a:rPr lang="hr-HR" sz="2000" dirty="0" err="1">
                <a:latin typeface="Roboto" panose="020B0604020202020204" pitchFamily="2" charset="0"/>
              </a:rPr>
              <a:t>and</a:t>
            </a:r>
            <a:r>
              <a:rPr lang="hr-HR" sz="2000" dirty="0">
                <a:latin typeface="Roboto" panose="020B0604020202020204" pitchFamily="2" charset="0"/>
              </a:rPr>
              <a:t> </a:t>
            </a:r>
            <a:r>
              <a:rPr lang="hr-HR" sz="2000" dirty="0" err="1">
                <a:latin typeface="Roboto" panose="020B0604020202020204" pitchFamily="2" charset="0"/>
              </a:rPr>
              <a:t>they</a:t>
            </a:r>
            <a:r>
              <a:rPr lang="hr-HR" sz="2000" dirty="0">
                <a:latin typeface="Roboto" panose="020B0604020202020204" pitchFamily="2" charset="0"/>
              </a:rPr>
              <a:t> </a:t>
            </a:r>
            <a:r>
              <a:rPr lang="hr-HR" sz="2000" dirty="0" err="1">
                <a:latin typeface="Roboto" panose="020B0604020202020204" pitchFamily="2" charset="0"/>
              </a:rPr>
              <a:t>enable</a:t>
            </a:r>
            <a:r>
              <a:rPr lang="hr-HR" sz="2000" dirty="0">
                <a:latin typeface="Roboto" panose="020B0604020202020204" pitchFamily="2" charset="0"/>
              </a:rPr>
              <a:t> </a:t>
            </a:r>
            <a:r>
              <a:rPr lang="hr-HR" sz="2000" dirty="0" err="1">
                <a:latin typeface="Roboto" panose="020B0604020202020204" pitchFamily="2" charset="0"/>
              </a:rPr>
              <a:t>adaptation</a:t>
            </a:r>
            <a:r>
              <a:rPr lang="hr-HR" sz="2000" dirty="0">
                <a:latin typeface="Roboto" panose="020B0604020202020204" pitchFamily="2" charset="0"/>
              </a:rPr>
              <a:t> to </a:t>
            </a:r>
            <a:r>
              <a:rPr lang="hr-HR" sz="2000" dirty="0" err="1">
                <a:latin typeface="Roboto" panose="020B0604020202020204" pitchFamily="2" charset="0"/>
              </a:rPr>
              <a:t>needs</a:t>
            </a:r>
            <a:r>
              <a:rPr lang="hr-HR" sz="2000" dirty="0">
                <a:latin typeface="Roboto" panose="020B0604020202020204" pitchFamily="2" charset="0"/>
              </a:rPr>
              <a:t> </a:t>
            </a:r>
            <a:r>
              <a:rPr lang="hr-HR" sz="2000" dirty="0" err="1">
                <a:latin typeface="Roboto" panose="020B0604020202020204" pitchFamily="2" charset="0"/>
              </a:rPr>
              <a:t>of</a:t>
            </a:r>
            <a:r>
              <a:rPr lang="hr-HR" sz="2000" dirty="0">
                <a:latin typeface="Roboto" panose="020B0604020202020204" pitchFamily="2" charset="0"/>
              </a:rPr>
              <a:t> </a:t>
            </a:r>
            <a:r>
              <a:rPr lang="hr-HR" sz="2000" dirty="0" err="1">
                <a:latin typeface="Roboto" panose="020B0604020202020204" pitchFamily="2" charset="0"/>
              </a:rPr>
              <a:t>individual</a:t>
            </a:r>
            <a:r>
              <a:rPr lang="hr-HR" sz="2200" dirty="0">
                <a:latin typeface="Roboto" panose="020B0604020202020204" pitchFamily="2" charset="0"/>
              </a:rPr>
              <a:t>;</a:t>
            </a:r>
            <a:endParaRPr lang="hr-HR" sz="2200" dirty="0"/>
          </a:p>
        </p:txBody>
      </p:sp>
    </p:spTree>
    <p:extLst>
      <p:ext uri="{BB962C8B-B14F-4D97-AF65-F5344CB8AC3E}">
        <p14:creationId xmlns:p14="http://schemas.microsoft.com/office/powerpoint/2010/main" val="2791771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9DC4C29-7454-7FCE-1963-045F5B4555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652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842ECBC-3FA8-5CDE-37A8-6560A8F1F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1731" y="1123950"/>
            <a:ext cx="5467350" cy="58931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1600" dirty="0" err="1"/>
              <a:t>Independet</a:t>
            </a:r>
            <a:r>
              <a:rPr lang="hr-HR" sz="1600" dirty="0"/>
              <a:t> </a:t>
            </a:r>
            <a:r>
              <a:rPr lang="hr-HR" sz="1600" dirty="0" err="1"/>
              <a:t>tools</a:t>
            </a:r>
            <a:r>
              <a:rPr lang="hr-HR" sz="1600" dirty="0"/>
              <a:t>:</a:t>
            </a:r>
          </a:p>
          <a:p>
            <a:pPr marL="0" indent="0">
              <a:buNone/>
            </a:pPr>
            <a:r>
              <a:rPr lang="hr-HR" sz="1600" dirty="0"/>
              <a:t>	- </a:t>
            </a:r>
            <a:r>
              <a:rPr lang="hr-HR" sz="1600" dirty="0" err="1"/>
              <a:t>they</a:t>
            </a:r>
            <a:r>
              <a:rPr lang="hr-HR" sz="1600" dirty="0"/>
              <a:t> </a:t>
            </a:r>
            <a:r>
              <a:rPr lang="hr-HR" sz="1600" dirty="0" err="1"/>
              <a:t>help</a:t>
            </a:r>
            <a:r>
              <a:rPr lang="hr-HR" sz="1600" dirty="0"/>
              <a:t> </a:t>
            </a:r>
            <a:r>
              <a:rPr lang="hr-HR" sz="1600" dirty="0" err="1"/>
              <a:t>us</a:t>
            </a:r>
            <a:r>
              <a:rPr lang="hr-HR" sz="1600" dirty="0"/>
              <a:t> to </a:t>
            </a:r>
            <a:r>
              <a:rPr lang="hr-HR" sz="1600" dirty="0" err="1"/>
              <a:t>create</a:t>
            </a:r>
            <a:r>
              <a:rPr lang="hr-HR" sz="1600" dirty="0"/>
              <a:t> </a:t>
            </a:r>
            <a:r>
              <a:rPr lang="hr-HR" sz="1600" dirty="0" err="1"/>
              <a:t>quality</a:t>
            </a:r>
            <a:r>
              <a:rPr lang="hr-HR" sz="1600" dirty="0"/>
              <a:t> </a:t>
            </a:r>
            <a:r>
              <a:rPr lang="hr-HR" sz="1600" dirty="0" err="1"/>
              <a:t>materials</a:t>
            </a:r>
            <a:r>
              <a:rPr lang="hr-HR" sz="1600" dirty="0"/>
              <a:t> </a:t>
            </a:r>
            <a:r>
              <a:rPr lang="hr-HR" sz="1600" dirty="0" err="1"/>
              <a:t>which</a:t>
            </a:r>
            <a:r>
              <a:rPr lang="hr-HR" sz="1600" dirty="0"/>
              <a:t> are </a:t>
            </a:r>
            <a:r>
              <a:rPr lang="hr-HR" sz="1600" dirty="0" err="1"/>
              <a:t>transportable</a:t>
            </a:r>
            <a:r>
              <a:rPr lang="hr-HR" sz="1600" dirty="0"/>
              <a:t> </a:t>
            </a:r>
            <a:r>
              <a:rPr lang="hr-HR" sz="1600" dirty="0" err="1"/>
              <a:t>in</a:t>
            </a:r>
            <a:r>
              <a:rPr lang="hr-HR" sz="1600" dirty="0"/>
              <a:t> </a:t>
            </a:r>
            <a:r>
              <a:rPr lang="hr-HR" sz="1600" dirty="0" err="1"/>
              <a:t>virtual</a:t>
            </a:r>
            <a:r>
              <a:rPr lang="hr-HR" sz="1600" dirty="0"/>
              <a:t> </a:t>
            </a:r>
            <a:r>
              <a:rPr lang="hr-HR" sz="1600" dirty="0" err="1"/>
              <a:t>enviroment</a:t>
            </a:r>
            <a:r>
              <a:rPr lang="hr-HR" sz="1600" dirty="0"/>
              <a:t> ( </a:t>
            </a:r>
            <a:r>
              <a:rPr lang="hr-HR" sz="1600" dirty="0" err="1"/>
              <a:t>text</a:t>
            </a:r>
            <a:r>
              <a:rPr lang="hr-HR" sz="1600" dirty="0"/>
              <a:t> </a:t>
            </a:r>
            <a:r>
              <a:rPr lang="hr-HR" sz="1600" dirty="0" err="1"/>
              <a:t>documets</a:t>
            </a:r>
            <a:r>
              <a:rPr lang="hr-HR" sz="1600" dirty="0"/>
              <a:t>, </a:t>
            </a:r>
            <a:r>
              <a:rPr lang="hr-HR" sz="1600" dirty="0" err="1"/>
              <a:t>videos</a:t>
            </a:r>
            <a:r>
              <a:rPr lang="hr-HR" sz="1600" dirty="0"/>
              <a:t> </a:t>
            </a:r>
            <a:r>
              <a:rPr lang="hr-HR" sz="1600" dirty="0" err="1"/>
              <a:t>and</a:t>
            </a:r>
            <a:r>
              <a:rPr lang="hr-HR" sz="1600" dirty="0"/>
              <a:t> audio </a:t>
            </a:r>
            <a:r>
              <a:rPr lang="hr-HR" sz="1600" dirty="0" err="1"/>
              <a:t>materials</a:t>
            </a:r>
            <a:r>
              <a:rPr lang="hr-HR" sz="1600" dirty="0"/>
              <a:t>, </a:t>
            </a:r>
            <a:r>
              <a:rPr lang="hr-HR" sz="1600" dirty="0" err="1"/>
              <a:t>illustartions</a:t>
            </a:r>
            <a:r>
              <a:rPr lang="hr-HR" sz="1600" dirty="0"/>
              <a:t> </a:t>
            </a:r>
            <a:r>
              <a:rPr lang="hr-HR" sz="1600" dirty="0" err="1"/>
              <a:t>ect</a:t>
            </a:r>
            <a:r>
              <a:rPr lang="hr-HR" sz="1600" dirty="0"/>
              <a:t>.)</a:t>
            </a:r>
          </a:p>
          <a:p>
            <a:pPr marL="0" indent="0">
              <a:buNone/>
            </a:pPr>
            <a:r>
              <a:rPr lang="hr-HR" sz="1600" dirty="0"/>
              <a:t>	- ex. Microsoft </a:t>
            </a:r>
            <a:r>
              <a:rPr lang="hr-HR" sz="1600" dirty="0" err="1"/>
              <a:t>office</a:t>
            </a:r>
            <a:r>
              <a:rPr lang="hr-HR" sz="1600" dirty="0"/>
              <a:t>, </a:t>
            </a:r>
            <a:r>
              <a:rPr lang="hr-HR" sz="1600" dirty="0" err="1"/>
              <a:t>Audacity</a:t>
            </a:r>
            <a:r>
              <a:rPr lang="hr-HR" sz="1600" dirty="0"/>
              <a:t>…</a:t>
            </a:r>
          </a:p>
          <a:p>
            <a:pPr marL="0" indent="0">
              <a:buNone/>
            </a:pPr>
            <a:endParaRPr lang="hr-HR" sz="1600" dirty="0"/>
          </a:p>
          <a:p>
            <a:pPr marL="0" indent="0">
              <a:buNone/>
            </a:pPr>
            <a:r>
              <a:rPr lang="hr-HR" sz="1600" dirty="0" err="1"/>
              <a:t>Social</a:t>
            </a:r>
            <a:r>
              <a:rPr lang="hr-HR" sz="1600" dirty="0"/>
              <a:t> </a:t>
            </a:r>
            <a:r>
              <a:rPr lang="hr-HR" sz="1600" dirty="0" err="1"/>
              <a:t>networks</a:t>
            </a:r>
            <a:r>
              <a:rPr lang="hr-HR" sz="1600" dirty="0"/>
              <a:t>:</a:t>
            </a:r>
          </a:p>
          <a:p>
            <a:pPr marL="0" indent="0">
              <a:buNone/>
            </a:pPr>
            <a:r>
              <a:rPr lang="hr-HR" sz="1600" dirty="0"/>
              <a:t> - </a:t>
            </a:r>
            <a:r>
              <a:rPr lang="hr-HR" sz="1600" dirty="0" err="1"/>
              <a:t>they</a:t>
            </a:r>
            <a:r>
              <a:rPr lang="hr-HR" sz="1600" dirty="0"/>
              <a:t> </a:t>
            </a:r>
            <a:r>
              <a:rPr lang="hr-HR" sz="1600" dirty="0" err="1"/>
              <a:t>can</a:t>
            </a:r>
            <a:r>
              <a:rPr lang="hr-HR" sz="1600" dirty="0"/>
              <a:t> </a:t>
            </a:r>
            <a:r>
              <a:rPr lang="hr-HR" sz="1600" dirty="0" err="1"/>
              <a:t>be</a:t>
            </a:r>
            <a:r>
              <a:rPr lang="hr-HR" sz="1600" dirty="0"/>
              <a:t> </a:t>
            </a:r>
            <a:r>
              <a:rPr lang="hr-HR" sz="1600" dirty="0" err="1"/>
              <a:t>used</a:t>
            </a:r>
            <a:r>
              <a:rPr lang="hr-HR" sz="1600" dirty="0"/>
              <a:t> for </a:t>
            </a:r>
            <a:r>
              <a:rPr lang="hr-HR" sz="1600" dirty="0" err="1"/>
              <a:t>comunication</a:t>
            </a:r>
            <a:endParaRPr lang="hr-HR" sz="1600" dirty="0"/>
          </a:p>
          <a:p>
            <a:pPr marL="0" indent="0">
              <a:buNone/>
            </a:pPr>
            <a:r>
              <a:rPr lang="hr-HR" sz="1600" dirty="0"/>
              <a:t> - </a:t>
            </a:r>
            <a:r>
              <a:rPr lang="hr-HR" sz="1600" dirty="0" err="1"/>
              <a:t>they</a:t>
            </a:r>
            <a:r>
              <a:rPr lang="hr-HR" sz="1600" dirty="0"/>
              <a:t> </a:t>
            </a:r>
            <a:r>
              <a:rPr lang="hr-HR" sz="1600" dirty="0" err="1"/>
              <a:t>conect</a:t>
            </a:r>
            <a:r>
              <a:rPr lang="hr-HR" sz="1600" dirty="0"/>
              <a:t> </a:t>
            </a:r>
            <a:r>
              <a:rPr lang="hr-HR" sz="1600" dirty="0" err="1"/>
              <a:t>students</a:t>
            </a:r>
            <a:r>
              <a:rPr lang="hr-HR" sz="1600" dirty="0"/>
              <a:t>, </a:t>
            </a:r>
            <a:r>
              <a:rPr lang="hr-HR" sz="1600" dirty="0" err="1"/>
              <a:t>you</a:t>
            </a:r>
            <a:r>
              <a:rPr lang="hr-HR" sz="1600" dirty="0"/>
              <a:t> </a:t>
            </a:r>
            <a:r>
              <a:rPr lang="hr-HR" sz="1600" dirty="0" err="1"/>
              <a:t>can</a:t>
            </a:r>
            <a:r>
              <a:rPr lang="hr-HR" sz="1600" dirty="0"/>
              <a:t> </a:t>
            </a:r>
            <a:r>
              <a:rPr lang="hr-HR" sz="1600" dirty="0" err="1"/>
              <a:t>share</a:t>
            </a:r>
            <a:r>
              <a:rPr lang="hr-HR" sz="1600" dirty="0"/>
              <a:t> </a:t>
            </a:r>
            <a:r>
              <a:rPr lang="hr-HR" sz="1600" dirty="0" err="1"/>
              <a:t>experience</a:t>
            </a:r>
            <a:r>
              <a:rPr lang="hr-HR" sz="1600" dirty="0"/>
              <a:t>, </a:t>
            </a:r>
            <a:r>
              <a:rPr lang="hr-HR" sz="1600" dirty="0" err="1"/>
              <a:t>ideas</a:t>
            </a:r>
            <a:r>
              <a:rPr lang="hr-HR" sz="1600" dirty="0"/>
              <a:t>..</a:t>
            </a:r>
          </a:p>
          <a:p>
            <a:pPr marL="0" indent="0">
              <a:buNone/>
            </a:pPr>
            <a:r>
              <a:rPr lang="hr-HR" sz="1600" dirty="0"/>
              <a:t> - </a:t>
            </a:r>
            <a:r>
              <a:rPr lang="hr-HR" sz="1600" dirty="0" err="1"/>
              <a:t>we</a:t>
            </a:r>
            <a:r>
              <a:rPr lang="hr-HR" sz="1600" dirty="0"/>
              <a:t> </a:t>
            </a:r>
            <a:r>
              <a:rPr lang="hr-HR" sz="1600" dirty="0" err="1"/>
              <a:t>can</a:t>
            </a:r>
            <a:r>
              <a:rPr lang="hr-HR" sz="1600" dirty="0"/>
              <a:t> use </a:t>
            </a:r>
            <a:r>
              <a:rPr lang="hr-HR" sz="1600" dirty="0" err="1"/>
              <a:t>them</a:t>
            </a:r>
            <a:r>
              <a:rPr lang="hr-HR" sz="1600" dirty="0"/>
              <a:t> for </a:t>
            </a:r>
            <a:r>
              <a:rPr lang="hr-HR" sz="1600" dirty="0" err="1"/>
              <a:t>presenting</a:t>
            </a:r>
            <a:r>
              <a:rPr lang="hr-HR" sz="1600" dirty="0"/>
              <a:t> student </a:t>
            </a:r>
            <a:r>
              <a:rPr lang="hr-HR" sz="1600" dirty="0" err="1"/>
              <a:t>work</a:t>
            </a:r>
            <a:r>
              <a:rPr lang="hr-HR" sz="1600" dirty="0"/>
              <a:t>, video </a:t>
            </a:r>
            <a:r>
              <a:rPr lang="hr-HR" sz="1600" dirty="0" err="1"/>
              <a:t>lesons</a:t>
            </a:r>
            <a:r>
              <a:rPr lang="hr-HR" sz="1600" dirty="0"/>
              <a:t>…</a:t>
            </a:r>
          </a:p>
          <a:p>
            <a:pPr marL="0" indent="0">
              <a:buNone/>
            </a:pPr>
            <a:r>
              <a:rPr lang="hr-HR" sz="1600" dirty="0"/>
              <a:t> - </a:t>
            </a:r>
            <a:r>
              <a:rPr lang="hr-HR" sz="1600" dirty="0" err="1"/>
              <a:t>need</a:t>
            </a:r>
            <a:r>
              <a:rPr lang="hr-HR" sz="1600" dirty="0"/>
              <a:t> to </a:t>
            </a:r>
            <a:r>
              <a:rPr lang="hr-HR" sz="1600" dirty="0" err="1"/>
              <a:t>be</a:t>
            </a:r>
            <a:r>
              <a:rPr lang="hr-HR" sz="1600" dirty="0"/>
              <a:t> </a:t>
            </a:r>
            <a:r>
              <a:rPr lang="hr-HR" sz="1600" dirty="0" err="1"/>
              <a:t>carefull</a:t>
            </a:r>
            <a:r>
              <a:rPr lang="hr-HR" sz="1600" dirty="0"/>
              <a:t>: </a:t>
            </a:r>
            <a:r>
              <a:rPr lang="hr-HR" sz="1600" dirty="0" err="1"/>
              <a:t>protecion</a:t>
            </a:r>
            <a:r>
              <a:rPr lang="hr-HR" sz="1600" dirty="0"/>
              <a:t> </a:t>
            </a:r>
            <a:r>
              <a:rPr lang="hr-HR" sz="1600" dirty="0" err="1"/>
              <a:t>of</a:t>
            </a:r>
            <a:r>
              <a:rPr lang="hr-HR" sz="1600" dirty="0"/>
              <a:t> student </a:t>
            </a:r>
            <a:r>
              <a:rPr lang="hr-HR" sz="1600" dirty="0" err="1"/>
              <a:t>information</a:t>
            </a:r>
            <a:r>
              <a:rPr lang="hr-HR" sz="1600" dirty="0"/>
              <a:t>, 	</a:t>
            </a:r>
            <a:r>
              <a:rPr lang="hr-HR" sz="1600" dirty="0" err="1"/>
              <a:t>cyberbullying</a:t>
            </a:r>
            <a:endParaRPr lang="hr-HR" sz="1600" dirty="0"/>
          </a:p>
          <a:p>
            <a:pPr marL="0" indent="0">
              <a:buNone/>
            </a:pPr>
            <a:r>
              <a:rPr lang="hr-HR" sz="1600" dirty="0"/>
              <a:t> - ex. Facebook, </a:t>
            </a:r>
            <a:r>
              <a:rPr lang="hr-HR" sz="1600" dirty="0" err="1"/>
              <a:t>Twiter</a:t>
            </a:r>
            <a:r>
              <a:rPr lang="hr-HR" sz="1600" dirty="0"/>
              <a:t>…</a:t>
            </a:r>
          </a:p>
          <a:p>
            <a:pPr marL="0" indent="0">
              <a:buNone/>
            </a:pPr>
            <a:r>
              <a:rPr lang="hr-HR" sz="1600" dirty="0"/>
              <a:t> - </a:t>
            </a:r>
            <a:r>
              <a:rPr lang="hr-HR" sz="1600" dirty="0" err="1"/>
              <a:t>eTwinning</a:t>
            </a:r>
            <a:r>
              <a:rPr lang="hr-HR" sz="1600" dirty="0"/>
              <a:t>- network </a:t>
            </a:r>
            <a:r>
              <a:rPr lang="hr-HR" sz="1600" dirty="0" err="1"/>
              <a:t>developed</a:t>
            </a:r>
            <a:r>
              <a:rPr lang="hr-HR" sz="1600" dirty="0"/>
              <a:t> for </a:t>
            </a:r>
            <a:r>
              <a:rPr lang="hr-HR" sz="1600" dirty="0" err="1"/>
              <a:t>education</a:t>
            </a:r>
            <a:r>
              <a:rPr lang="hr-HR" sz="1600" dirty="0"/>
              <a:t> system </a:t>
            </a:r>
            <a:r>
              <a:rPr lang="hr-HR" sz="1600" dirty="0" err="1"/>
              <a:t>in</a:t>
            </a:r>
            <a:r>
              <a:rPr lang="hr-HR" sz="1600" dirty="0"/>
              <a:t> Europe	</a:t>
            </a:r>
          </a:p>
        </p:txBody>
      </p:sp>
    </p:spTree>
    <p:extLst>
      <p:ext uri="{BB962C8B-B14F-4D97-AF65-F5344CB8AC3E}">
        <p14:creationId xmlns:p14="http://schemas.microsoft.com/office/powerpoint/2010/main" val="3598058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One in a crowd">
            <a:extLst>
              <a:ext uri="{FF2B5EF4-FFF2-40B4-BE49-F238E27FC236}">
                <a16:creationId xmlns:a16="http://schemas.microsoft.com/office/drawing/2014/main" id="{B9736C75-2761-AB6B-1A5C-FEB598649A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12" r="12196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EC9FFE87-BF60-2BFD-6818-A2A9A8D9B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3788" y="1876425"/>
            <a:ext cx="4840010" cy="43005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dirty="0" err="1"/>
              <a:t>Virtual</a:t>
            </a:r>
            <a:r>
              <a:rPr lang="hr-HR" sz="2000" dirty="0"/>
              <a:t> </a:t>
            </a:r>
            <a:r>
              <a:rPr lang="hr-HR" sz="2000" dirty="0" err="1"/>
              <a:t>enviroment</a:t>
            </a:r>
            <a:r>
              <a:rPr lang="hr-HR" sz="2000" dirty="0"/>
              <a:t>:</a:t>
            </a:r>
          </a:p>
          <a:p>
            <a:pPr marL="0" indent="0">
              <a:buNone/>
            </a:pPr>
            <a:r>
              <a:rPr lang="hr-HR" sz="2000" dirty="0"/>
              <a:t>	- </a:t>
            </a:r>
            <a:r>
              <a:rPr lang="hr-HR" sz="2000" dirty="0" err="1"/>
              <a:t>different</a:t>
            </a:r>
            <a:r>
              <a:rPr lang="hr-HR" sz="2000" dirty="0"/>
              <a:t> </a:t>
            </a:r>
            <a:r>
              <a:rPr lang="hr-HR" sz="2000" dirty="0" err="1"/>
              <a:t>sofftwers</a:t>
            </a:r>
            <a:r>
              <a:rPr lang="hr-HR" sz="2000" dirty="0"/>
              <a:t> </a:t>
            </a:r>
            <a:r>
              <a:rPr lang="hr-HR" sz="2000" dirty="0" err="1"/>
              <a:t>developed</a:t>
            </a:r>
            <a:r>
              <a:rPr lang="hr-HR" sz="2000" dirty="0"/>
              <a:t> for </a:t>
            </a:r>
            <a:r>
              <a:rPr lang="hr-HR" sz="2000" dirty="0" err="1"/>
              <a:t>education</a:t>
            </a:r>
            <a:r>
              <a:rPr lang="hr-HR" sz="2000" dirty="0"/>
              <a:t> system </a:t>
            </a:r>
            <a:r>
              <a:rPr lang="hr-HR" sz="2000" dirty="0" err="1"/>
              <a:t>that</a:t>
            </a:r>
            <a:r>
              <a:rPr lang="hr-HR" sz="2000" dirty="0"/>
              <a:t> </a:t>
            </a:r>
            <a:r>
              <a:rPr lang="hr-HR" sz="2000" dirty="0" err="1"/>
              <a:t>gives</a:t>
            </a:r>
            <a:r>
              <a:rPr lang="hr-HR" sz="2000" dirty="0"/>
              <a:t> </a:t>
            </a:r>
            <a:r>
              <a:rPr lang="hr-HR" sz="2000" dirty="0" err="1"/>
              <a:t>us</a:t>
            </a:r>
            <a:r>
              <a:rPr lang="hr-HR" sz="2000" dirty="0"/>
              <a:t> </a:t>
            </a:r>
            <a:r>
              <a:rPr lang="hr-HR" sz="2000" dirty="0" err="1"/>
              <a:t>closed</a:t>
            </a:r>
            <a:r>
              <a:rPr lang="hr-HR" sz="2000" dirty="0"/>
              <a:t> </a:t>
            </a:r>
            <a:r>
              <a:rPr lang="hr-HR" sz="2000" dirty="0" err="1"/>
              <a:t>community</a:t>
            </a:r>
            <a:r>
              <a:rPr lang="hr-HR" sz="2000" dirty="0"/>
              <a:t> </a:t>
            </a:r>
            <a:r>
              <a:rPr lang="hr-HR" sz="2000" dirty="0" err="1"/>
              <a:t>and</a:t>
            </a:r>
            <a:r>
              <a:rPr lang="hr-HR" sz="2000" dirty="0"/>
              <a:t> </a:t>
            </a:r>
            <a:r>
              <a:rPr lang="hr-HR" sz="2000" dirty="0" err="1"/>
              <a:t>different</a:t>
            </a:r>
            <a:r>
              <a:rPr lang="hr-HR" sz="2000" dirty="0"/>
              <a:t> </a:t>
            </a:r>
            <a:r>
              <a:rPr lang="hr-HR" sz="2000" strike="noStrike" dirty="0" err="1">
                <a:effectLst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possibilities</a:t>
            </a:r>
            <a:r>
              <a:rPr lang="hr-HR" sz="2000" strike="noStrike" dirty="0">
                <a:effectLst/>
              </a:rPr>
              <a:t>;</a:t>
            </a:r>
          </a:p>
          <a:p>
            <a:pPr marL="0" indent="0">
              <a:buNone/>
            </a:pPr>
            <a:r>
              <a:rPr lang="hr-HR" sz="2000" dirty="0"/>
              <a:t>	- </a:t>
            </a:r>
            <a:r>
              <a:rPr lang="hr-HR" sz="2000" dirty="0" err="1"/>
              <a:t>in</a:t>
            </a:r>
            <a:r>
              <a:rPr lang="hr-HR" sz="2000" dirty="0"/>
              <a:t> Croatia: </a:t>
            </a:r>
            <a:r>
              <a:rPr lang="hr-HR" sz="2000" dirty="0" err="1"/>
              <a:t>Loomen</a:t>
            </a:r>
            <a:r>
              <a:rPr lang="hr-HR" sz="2000" dirty="0"/>
              <a:t>; </a:t>
            </a:r>
            <a:r>
              <a:rPr lang="hr-HR" sz="2000" b="0" i="0" dirty="0" err="1">
                <a:effectLst/>
              </a:rPr>
              <a:t>available</a:t>
            </a:r>
            <a:r>
              <a:rPr lang="hr-HR" sz="2000" b="0" i="0" dirty="0">
                <a:effectLst/>
              </a:rPr>
              <a:t> to </a:t>
            </a:r>
            <a:r>
              <a:rPr lang="hr-HR" sz="2000" b="0" i="0" dirty="0" err="1">
                <a:effectLst/>
              </a:rPr>
              <a:t>all</a:t>
            </a:r>
            <a:r>
              <a:rPr lang="hr-HR" sz="2000" b="0" i="0" dirty="0">
                <a:effectLst/>
              </a:rPr>
              <a:t> </a:t>
            </a:r>
            <a:r>
              <a:rPr lang="hr-HR" sz="2000" b="0" i="0" dirty="0" err="1">
                <a:effectLst/>
              </a:rPr>
              <a:t>teachers</a:t>
            </a:r>
            <a:r>
              <a:rPr lang="hr-HR" sz="2000" b="0" i="0" dirty="0">
                <a:effectLst/>
              </a:rPr>
              <a:t>;</a:t>
            </a:r>
          </a:p>
          <a:p>
            <a:pPr marL="0" indent="0">
              <a:buNone/>
            </a:pPr>
            <a:r>
              <a:rPr lang="hr-HR" sz="2000" dirty="0"/>
              <a:t>	</a:t>
            </a:r>
            <a:endParaRPr lang="hr-HR" sz="2000" b="0" i="0" dirty="0">
              <a:effectLst/>
            </a:endParaRPr>
          </a:p>
          <a:p>
            <a:pPr marL="0" indent="0">
              <a:buNone/>
            </a:pPr>
            <a:endParaRPr lang="hr-H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7886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F0B8EF41-A7BA-1162-5EEB-EF4A4109E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hr-HR" sz="5600">
                <a:solidFill>
                  <a:srgbClr val="FFFFFF"/>
                </a:solidFill>
              </a:rPr>
              <a:t>How to choose platofrm?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53A2ED6-F015-3B21-D330-F542870F3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hr-HR" sz="2000" dirty="0">
                <a:solidFill>
                  <a:schemeClr val="tx1">
                    <a:alpha val="80000"/>
                  </a:schemeClr>
                </a:solidFill>
              </a:rPr>
              <a:t>Most </a:t>
            </a:r>
            <a:r>
              <a:rPr lang="hr-HR" sz="2000" dirty="0" err="1">
                <a:solidFill>
                  <a:schemeClr val="tx1">
                    <a:alpha val="80000"/>
                  </a:schemeClr>
                </a:solidFill>
              </a:rPr>
              <a:t>popular</a:t>
            </a:r>
            <a:r>
              <a:rPr lang="hr-HR" sz="20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hr-HR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for </a:t>
            </a:r>
            <a:r>
              <a:rPr lang="hr-HR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selection</a:t>
            </a:r>
            <a:r>
              <a:rPr lang="hr-HR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hr-HR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called</a:t>
            </a:r>
            <a:r>
              <a:rPr lang="hr-HR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SECTION:</a:t>
            </a:r>
          </a:p>
          <a:p>
            <a:pPr marL="0" indent="0">
              <a:buNone/>
            </a:pPr>
            <a:r>
              <a:rPr lang="hr-HR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STUDENTS </a:t>
            </a:r>
          </a:p>
          <a:p>
            <a:pPr marL="0" indent="0">
              <a:buNone/>
            </a:pPr>
            <a:r>
              <a:rPr lang="hr-HR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EASE OF USE </a:t>
            </a:r>
          </a:p>
          <a:p>
            <a:pPr marL="0" indent="0">
              <a:buNone/>
            </a:pPr>
            <a:r>
              <a:rPr lang="hr-HR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COSTS </a:t>
            </a:r>
          </a:p>
          <a:p>
            <a:pPr marL="0" indent="0">
              <a:buNone/>
            </a:pPr>
            <a:r>
              <a:rPr lang="hr-HR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TEACHING AND LEARNING</a:t>
            </a:r>
          </a:p>
          <a:p>
            <a:pPr marL="0" indent="0">
              <a:buNone/>
            </a:pPr>
            <a:r>
              <a:rPr lang="hr-HR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INTERACITVITY </a:t>
            </a:r>
          </a:p>
          <a:p>
            <a:pPr marL="0" indent="0">
              <a:buNone/>
            </a:pPr>
            <a:r>
              <a:rPr lang="hr-HR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ORGANISATIONAL ISSUES </a:t>
            </a:r>
          </a:p>
          <a:p>
            <a:pPr marL="0" indent="0">
              <a:buNone/>
            </a:pPr>
            <a:r>
              <a:rPr lang="hr-HR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NOVELTY </a:t>
            </a:r>
          </a:p>
          <a:p>
            <a:pPr marL="0" indent="0">
              <a:buNone/>
            </a:pPr>
            <a:r>
              <a:rPr lang="hr-HR" sz="20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SPEED</a:t>
            </a:r>
            <a:endParaRPr lang="hr-HR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7725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lose-up of a calculator keypad">
            <a:extLst>
              <a:ext uri="{FF2B5EF4-FFF2-40B4-BE49-F238E27FC236}">
                <a16:creationId xmlns:a16="http://schemas.microsoft.com/office/drawing/2014/main" id="{D5896452-EC67-31C6-24EE-4D531D2AF0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1509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7B4D711-1D18-2456-A54D-F25163A88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endParaRPr lang="hr-HR">
              <a:solidFill>
                <a:srgbClr val="FFFFFF"/>
              </a:solidFill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BFB08C1-01EF-42D6-4DF2-C4EC12CE5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hr-HR" sz="6000" b="1" dirty="0" err="1">
                <a:solidFill>
                  <a:srgbClr val="FFFFFF"/>
                </a:solidFill>
                <a:latin typeface="Abadi Extra Light" panose="020B0604020202020204" pitchFamily="34" charset="0"/>
              </a:rPr>
              <a:t>What</a:t>
            </a:r>
            <a:r>
              <a:rPr lang="hr-HR" sz="6000" b="1" dirty="0">
                <a:solidFill>
                  <a:srgbClr val="FFFFFF"/>
                </a:solidFill>
                <a:latin typeface="Abadi Extra Light" panose="020B0604020202020204" pitchFamily="34" charset="0"/>
              </a:rPr>
              <a:t> </a:t>
            </a:r>
            <a:r>
              <a:rPr lang="hr-HR" sz="6000" b="1" dirty="0" err="1">
                <a:solidFill>
                  <a:srgbClr val="FFFFFF"/>
                </a:solidFill>
                <a:latin typeface="Abadi Extra Light" panose="020B0604020202020204" pitchFamily="34" charset="0"/>
              </a:rPr>
              <a:t>is</a:t>
            </a:r>
            <a:r>
              <a:rPr lang="hr-HR" sz="6000" b="1" dirty="0">
                <a:solidFill>
                  <a:srgbClr val="FFFFFF"/>
                </a:solidFill>
                <a:latin typeface="Abadi Extra Light" panose="020B0604020202020204" pitchFamily="34" charset="0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hr-HR" sz="6000" b="1" dirty="0">
                <a:solidFill>
                  <a:srgbClr val="FFFFFF"/>
                </a:solidFill>
                <a:latin typeface="Abadi Extra Light" panose="020B0604020202020204" pitchFamily="34" charset="0"/>
              </a:rPr>
              <a:t>E-</a:t>
            </a:r>
            <a:r>
              <a:rPr lang="hr-HR" sz="6000" b="1" dirty="0" err="1">
                <a:solidFill>
                  <a:srgbClr val="FFFFFF"/>
                </a:solidFill>
                <a:latin typeface="Abadi Extra Light" panose="020B0604020202020204" pitchFamily="34" charset="0"/>
              </a:rPr>
              <a:t>learning</a:t>
            </a:r>
            <a:r>
              <a:rPr lang="hr-HR" sz="6000" b="1" dirty="0">
                <a:solidFill>
                  <a:srgbClr val="FFFFFF"/>
                </a:solidFill>
                <a:latin typeface="Abadi Extra Light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793978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116E562A-3145-BC61-428A-4210F8B4BD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703" r="-1" b="27721"/>
          <a:stretch/>
        </p:blipFill>
        <p:spPr>
          <a:xfrm>
            <a:off x="-1" y="10"/>
            <a:ext cx="12228129" cy="466692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2987478"/>
            <a:ext cx="12228128" cy="1828800"/>
            <a:chOff x="-305" y="2987478"/>
            <a:chExt cx="12188952" cy="18288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D03A94A-ADF5-4334-86B1-DBA5F70A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85A18E1-CBE3-4BBD-B1B7-CDBCA68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33EDCAA-1D6C-4710-9DA1-C7FC946D8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16" name="Freeform: Shape 15">
              <a:extLst>
                <a:ext uri="{FF2B5EF4-FFF2-40B4-BE49-F238E27FC236}">
                  <a16:creationId xmlns:a16="http://schemas.microsoft.com/office/drawing/2014/main" id="{3916FBF2-1CC9-460D-A42B-FB77E515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506DB24-A6B0-1E1A-CEC8-AD34C6815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0637" y="4445264"/>
            <a:ext cx="8377233" cy="1509935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hr-HR" dirty="0" err="1">
                <a:solidFill>
                  <a:schemeClr val="tx2"/>
                </a:solidFill>
              </a:rPr>
              <a:t>What</a:t>
            </a:r>
            <a:r>
              <a:rPr lang="hr-HR" dirty="0">
                <a:solidFill>
                  <a:schemeClr val="tx2"/>
                </a:solidFill>
              </a:rPr>
              <a:t> are </a:t>
            </a:r>
            <a:r>
              <a:rPr lang="hr-HR" dirty="0" err="1">
                <a:solidFill>
                  <a:schemeClr val="tx2"/>
                </a:solidFill>
              </a:rPr>
              <a:t>positive</a:t>
            </a:r>
            <a:r>
              <a:rPr lang="hr-HR" dirty="0">
                <a:solidFill>
                  <a:schemeClr val="tx2"/>
                </a:solidFill>
              </a:rPr>
              <a:t> </a:t>
            </a:r>
            <a:r>
              <a:rPr lang="hr-HR" dirty="0" err="1">
                <a:solidFill>
                  <a:schemeClr val="tx2"/>
                </a:solidFill>
              </a:rPr>
              <a:t>and</a:t>
            </a:r>
            <a:r>
              <a:rPr lang="hr-HR" dirty="0">
                <a:solidFill>
                  <a:schemeClr val="tx2"/>
                </a:solidFill>
              </a:rPr>
              <a:t> negative </a:t>
            </a:r>
            <a:r>
              <a:rPr lang="hr-HR" dirty="0" err="1">
                <a:solidFill>
                  <a:schemeClr val="tx2"/>
                </a:solidFill>
              </a:rPr>
              <a:t>sides</a:t>
            </a:r>
            <a:r>
              <a:rPr lang="hr-HR" dirty="0">
                <a:solidFill>
                  <a:schemeClr val="tx2"/>
                </a:solidFill>
              </a:rPr>
              <a:t> </a:t>
            </a:r>
            <a:r>
              <a:rPr lang="hr-HR" dirty="0" err="1">
                <a:solidFill>
                  <a:schemeClr val="tx2"/>
                </a:solidFill>
              </a:rPr>
              <a:t>of</a:t>
            </a:r>
            <a:r>
              <a:rPr lang="hr-HR" dirty="0">
                <a:solidFill>
                  <a:schemeClr val="tx2"/>
                </a:solidFill>
              </a:rPr>
              <a:t> E-</a:t>
            </a:r>
            <a:r>
              <a:rPr lang="hr-HR" dirty="0" err="1">
                <a:solidFill>
                  <a:schemeClr val="tx2"/>
                </a:solidFill>
              </a:rPr>
              <a:t>leraning</a:t>
            </a:r>
            <a:r>
              <a:rPr lang="hr-HR" dirty="0">
                <a:solidFill>
                  <a:schemeClr val="tx2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527849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9D6CADB1-D0BC-80E5-91A1-DCDBA087B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r>
              <a:rPr lang="hr-HR" sz="4000">
                <a:solidFill>
                  <a:schemeClr val="tx2"/>
                </a:solidFill>
              </a:rPr>
              <a:t>Positive sides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7C4B88D-CCA1-7725-DE0F-5C06B4B1E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buFont typeface="Calibri" panose="020F0502020204030204" pitchFamily="34" charset="0"/>
              <a:buChar char="→"/>
            </a:pP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Availability</a:t>
            </a:r>
            <a:r>
              <a:rPr lang="hr-HR" sz="1800" dirty="0">
                <a:solidFill>
                  <a:schemeClr val="tx2"/>
                </a:solidFill>
              </a:rPr>
              <a:t>- </a:t>
            </a:r>
            <a:r>
              <a:rPr lang="hr-HR" sz="1800" dirty="0" err="1">
                <a:solidFill>
                  <a:schemeClr val="tx2"/>
                </a:solidFill>
              </a:rPr>
              <a:t>students</a:t>
            </a:r>
            <a:r>
              <a:rPr lang="hr-HR" sz="1800" dirty="0">
                <a:solidFill>
                  <a:schemeClr val="tx2"/>
                </a:solidFill>
              </a:rPr>
              <a:t> are </a:t>
            </a:r>
            <a:r>
              <a:rPr lang="hr-HR" sz="1800" dirty="0" err="1">
                <a:solidFill>
                  <a:schemeClr val="tx2"/>
                </a:solidFill>
              </a:rPr>
              <a:t>not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bound</a:t>
            </a:r>
            <a:r>
              <a:rPr lang="hr-HR" sz="1800" dirty="0">
                <a:solidFill>
                  <a:schemeClr val="tx2"/>
                </a:solidFill>
              </a:rPr>
              <a:t> to </a:t>
            </a:r>
            <a:r>
              <a:rPr lang="hr-HR" sz="1800" dirty="0" err="1">
                <a:solidFill>
                  <a:schemeClr val="tx2"/>
                </a:solidFill>
              </a:rPr>
              <a:t>certain</a:t>
            </a:r>
            <a:r>
              <a:rPr lang="hr-HR" sz="1800" dirty="0">
                <a:solidFill>
                  <a:schemeClr val="tx2"/>
                </a:solidFill>
              </a:rPr>
              <a:t> place;</a:t>
            </a:r>
          </a:p>
          <a:p>
            <a:pPr>
              <a:buFont typeface="Calibri" panose="020F0502020204030204" pitchFamily="34" charset="0"/>
              <a:buChar char="→"/>
            </a:pPr>
            <a:r>
              <a:rPr lang="hr-HR" sz="1800" dirty="0">
                <a:solidFill>
                  <a:schemeClr val="tx2"/>
                </a:solidFill>
              </a:rPr>
              <a:t> Lot </a:t>
            </a:r>
            <a:r>
              <a:rPr lang="hr-HR" sz="1800" dirty="0" err="1">
                <a:solidFill>
                  <a:schemeClr val="tx2"/>
                </a:solidFill>
              </a:rPr>
              <a:t>of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different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tools</a:t>
            </a:r>
            <a:r>
              <a:rPr lang="hr-HR" sz="1800" dirty="0">
                <a:solidFill>
                  <a:schemeClr val="tx2"/>
                </a:solidFill>
              </a:rPr>
              <a:t>- </a:t>
            </a:r>
            <a:r>
              <a:rPr lang="hr-HR" sz="1800" dirty="0" err="1">
                <a:solidFill>
                  <a:schemeClr val="tx2"/>
                </a:solidFill>
              </a:rPr>
              <a:t>makes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learning</a:t>
            </a:r>
            <a:r>
              <a:rPr lang="hr-HR" sz="1800" dirty="0">
                <a:solidFill>
                  <a:schemeClr val="tx2"/>
                </a:solidFill>
              </a:rPr>
              <a:t> more </a:t>
            </a:r>
            <a:r>
              <a:rPr lang="hr-HR" sz="1800" dirty="0" err="1">
                <a:solidFill>
                  <a:schemeClr val="tx2"/>
                </a:solidFill>
              </a:rPr>
              <a:t>fun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and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creative</a:t>
            </a:r>
            <a:r>
              <a:rPr lang="hr-HR" sz="1800" dirty="0">
                <a:solidFill>
                  <a:schemeClr val="tx2"/>
                </a:solidFill>
              </a:rPr>
              <a:t>;</a:t>
            </a:r>
          </a:p>
          <a:p>
            <a:pPr>
              <a:buFont typeface="Calibri" panose="020F0502020204030204" pitchFamily="34" charset="0"/>
              <a:buChar char="→"/>
            </a:pP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Provides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differnet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types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of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learning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materials</a:t>
            </a:r>
            <a:r>
              <a:rPr lang="hr-HR" sz="1800" dirty="0">
                <a:solidFill>
                  <a:schemeClr val="tx2"/>
                </a:solidFill>
              </a:rPr>
              <a:t> (ex. </a:t>
            </a:r>
            <a:r>
              <a:rPr lang="hr-HR" sz="1800" dirty="0" err="1">
                <a:solidFill>
                  <a:schemeClr val="tx2"/>
                </a:solidFill>
              </a:rPr>
              <a:t>Videos</a:t>
            </a:r>
            <a:r>
              <a:rPr lang="hr-HR" sz="1800" dirty="0">
                <a:solidFill>
                  <a:schemeClr val="tx2"/>
                </a:solidFill>
              </a:rPr>
              <a:t>, audio, </a:t>
            </a:r>
            <a:r>
              <a:rPr lang="hr-HR" sz="1800" dirty="0" err="1">
                <a:solidFill>
                  <a:schemeClr val="tx2"/>
                </a:solidFill>
              </a:rPr>
              <a:t>illustrations</a:t>
            </a:r>
            <a:r>
              <a:rPr lang="hr-HR" sz="1800" dirty="0">
                <a:solidFill>
                  <a:schemeClr val="tx2"/>
                </a:solidFill>
              </a:rPr>
              <a:t>…)</a:t>
            </a:r>
            <a:r>
              <a:rPr lang="hr-HR" sz="1800" dirty="0" err="1">
                <a:solidFill>
                  <a:schemeClr val="tx2"/>
                </a:solidFill>
              </a:rPr>
              <a:t>what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makes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better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quality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lessons</a:t>
            </a:r>
            <a:r>
              <a:rPr lang="hr-HR" sz="1800" dirty="0">
                <a:solidFill>
                  <a:schemeClr val="tx2"/>
                </a:solidFill>
              </a:rPr>
              <a:t>;</a:t>
            </a:r>
          </a:p>
          <a:p>
            <a:pPr>
              <a:buFont typeface="Calibri" panose="020F0502020204030204" pitchFamily="34" charset="0"/>
              <a:buChar char="→"/>
            </a:pPr>
            <a:r>
              <a:rPr lang="hr-HR" sz="1800" dirty="0">
                <a:solidFill>
                  <a:schemeClr val="tx2"/>
                </a:solidFill>
              </a:rPr>
              <a:t> You </a:t>
            </a:r>
            <a:r>
              <a:rPr lang="hr-HR" sz="1800" dirty="0" err="1">
                <a:solidFill>
                  <a:schemeClr val="tx2"/>
                </a:solidFill>
              </a:rPr>
              <a:t>have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possibility</a:t>
            </a:r>
            <a:r>
              <a:rPr lang="hr-HR" sz="1800" dirty="0">
                <a:solidFill>
                  <a:schemeClr val="tx2"/>
                </a:solidFill>
              </a:rPr>
              <a:t> to </a:t>
            </a:r>
            <a:r>
              <a:rPr lang="hr-HR" sz="1800" dirty="0" err="1">
                <a:solidFill>
                  <a:schemeClr val="tx2"/>
                </a:solidFill>
              </a:rPr>
              <a:t>create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your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own</a:t>
            </a:r>
            <a:r>
              <a:rPr lang="hr-HR" sz="1800" dirty="0">
                <a:solidFill>
                  <a:schemeClr val="tx2"/>
                </a:solidFill>
              </a:rPr>
              <a:t> tempo </a:t>
            </a:r>
            <a:r>
              <a:rPr lang="hr-HR" sz="1800" dirty="0" err="1">
                <a:solidFill>
                  <a:schemeClr val="tx2"/>
                </a:solidFill>
              </a:rPr>
              <a:t>of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learning</a:t>
            </a:r>
            <a:r>
              <a:rPr lang="hr-HR" sz="1800" dirty="0">
                <a:solidFill>
                  <a:schemeClr val="tx2"/>
                </a:solidFill>
              </a:rPr>
              <a:t>;</a:t>
            </a:r>
          </a:p>
          <a:p>
            <a:pPr>
              <a:buFont typeface="Calibri" panose="020F0502020204030204" pitchFamily="34" charset="0"/>
              <a:buChar char="→"/>
            </a:pP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Conects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different</a:t>
            </a:r>
            <a:r>
              <a:rPr lang="hr-HR" sz="1800" dirty="0">
                <a:solidFill>
                  <a:schemeClr val="tx2"/>
                </a:solidFill>
              </a:rPr>
              <a:t> student </a:t>
            </a:r>
            <a:r>
              <a:rPr lang="hr-HR" sz="1800" dirty="0" err="1">
                <a:solidFill>
                  <a:schemeClr val="tx2"/>
                </a:solidFill>
              </a:rPr>
              <a:t>communities</a:t>
            </a:r>
            <a:r>
              <a:rPr lang="hr-HR" sz="1800" dirty="0">
                <a:solidFill>
                  <a:schemeClr val="tx2"/>
                </a:solidFill>
              </a:rPr>
              <a:t>;</a:t>
            </a:r>
          </a:p>
          <a:p>
            <a:pPr>
              <a:buFont typeface="Calibri" panose="020F0502020204030204" pitchFamily="34" charset="0"/>
              <a:buChar char="→"/>
            </a:pP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Sharing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ideas</a:t>
            </a:r>
            <a:r>
              <a:rPr lang="hr-HR" sz="1800" dirty="0">
                <a:solidFill>
                  <a:schemeClr val="tx2"/>
                </a:solidFill>
              </a:rPr>
              <a:t>, </a:t>
            </a:r>
            <a:r>
              <a:rPr lang="hr-HR" sz="1800" dirty="0" err="1">
                <a:solidFill>
                  <a:schemeClr val="tx2"/>
                </a:solidFill>
              </a:rPr>
              <a:t>experinces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etc</a:t>
            </a:r>
            <a:r>
              <a:rPr lang="hr-HR" sz="1800" dirty="0">
                <a:solidFill>
                  <a:schemeClr val="tx2"/>
                </a:solidFill>
              </a:rPr>
              <a:t>. </a:t>
            </a:r>
            <a:r>
              <a:rPr lang="hr-HR" sz="1800" dirty="0" err="1">
                <a:solidFill>
                  <a:schemeClr val="tx2"/>
                </a:solidFill>
              </a:rPr>
              <a:t>is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much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easier</a:t>
            </a:r>
            <a:r>
              <a:rPr lang="hr-HR" sz="1800" dirty="0">
                <a:solidFill>
                  <a:schemeClr val="tx2"/>
                </a:solidFill>
              </a:rPr>
              <a:t>;</a:t>
            </a:r>
          </a:p>
          <a:p>
            <a:pPr>
              <a:buFont typeface="Calibri" panose="020F0502020204030204" pitchFamily="34" charset="0"/>
              <a:buChar char="→"/>
            </a:pP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Provides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equality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in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education</a:t>
            </a:r>
            <a:r>
              <a:rPr lang="hr-HR" sz="1800" dirty="0">
                <a:solidFill>
                  <a:schemeClr val="tx2"/>
                </a:solidFill>
              </a:rPr>
              <a:t>- E-</a:t>
            </a:r>
            <a:r>
              <a:rPr lang="hr-HR" sz="1800" dirty="0" err="1">
                <a:solidFill>
                  <a:schemeClr val="tx2"/>
                </a:solidFill>
              </a:rPr>
              <a:t>leraning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can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satisfy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indivdual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needs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of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every</a:t>
            </a:r>
            <a:r>
              <a:rPr lang="hr-HR" sz="1800" dirty="0">
                <a:solidFill>
                  <a:schemeClr val="tx2"/>
                </a:solidFill>
              </a:rPr>
              <a:t> student;</a:t>
            </a:r>
          </a:p>
          <a:p>
            <a:pPr>
              <a:buFont typeface="Calibri" panose="020F0502020204030204" pitchFamily="34" charset="0"/>
              <a:buChar char="→"/>
            </a:pPr>
            <a:r>
              <a:rPr lang="hr-HR" sz="1800" dirty="0" err="1">
                <a:solidFill>
                  <a:schemeClr val="tx2"/>
                </a:solidFill>
              </a:rPr>
              <a:t>Satisfy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needs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of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bussines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world</a:t>
            </a:r>
            <a:r>
              <a:rPr lang="hr-HR" sz="1800" dirty="0">
                <a:solidFill>
                  <a:schemeClr val="tx2"/>
                </a:solidFill>
              </a:rPr>
              <a:t> for </a:t>
            </a:r>
            <a:r>
              <a:rPr lang="hr-HR" sz="1800" dirty="0" err="1">
                <a:solidFill>
                  <a:schemeClr val="tx2"/>
                </a:solidFill>
              </a:rPr>
              <a:t>differnet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skills</a:t>
            </a:r>
            <a:r>
              <a:rPr lang="hr-HR" sz="1800" dirty="0">
                <a:solidFill>
                  <a:schemeClr val="tx2"/>
                </a:solidFill>
              </a:rPr>
              <a:t>, </a:t>
            </a:r>
            <a:r>
              <a:rPr lang="hr-HR" sz="1800" dirty="0" err="1">
                <a:solidFill>
                  <a:schemeClr val="tx2"/>
                </a:solidFill>
              </a:rPr>
              <a:t>competnece</a:t>
            </a:r>
            <a:r>
              <a:rPr lang="hr-HR" sz="1800" dirty="0">
                <a:solidFill>
                  <a:schemeClr val="tx2"/>
                </a:solidFill>
              </a:rPr>
              <a:t> </a:t>
            </a:r>
            <a:r>
              <a:rPr lang="hr-HR" sz="1800" dirty="0" err="1">
                <a:solidFill>
                  <a:schemeClr val="tx2"/>
                </a:solidFill>
              </a:rPr>
              <a:t>etc</a:t>
            </a:r>
            <a:r>
              <a:rPr lang="hr-HR" sz="1800" dirty="0">
                <a:solidFill>
                  <a:schemeClr val="tx2"/>
                </a:solidFill>
              </a:rPr>
              <a:t>.</a:t>
            </a:r>
          </a:p>
          <a:p>
            <a:pPr>
              <a:buFont typeface="Calibri" panose="020F0502020204030204" pitchFamily="34" charset="0"/>
              <a:buChar char="→"/>
            </a:pPr>
            <a:endParaRPr lang="hr-HR" sz="1800" dirty="0">
              <a:solidFill>
                <a:schemeClr val="tx2"/>
              </a:solidFill>
            </a:endParaRPr>
          </a:p>
          <a:p>
            <a:pPr>
              <a:buFont typeface="Calibri" panose="020F0502020204030204" pitchFamily="34" charset="0"/>
              <a:buChar char="→"/>
            </a:pPr>
            <a:endParaRPr lang="hr-HR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7095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7BF42CA-AD55-48B4-8949-C4DCA60A6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AE1D3D-3106-4CB2-AA7C-0C1642AC0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A31B6AF-B711-4CDB-8C2B-16E963DDC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8137" y="0"/>
            <a:ext cx="5646974" cy="6483075"/>
            <a:chOff x="-19221" y="0"/>
            <a:chExt cx="5646974" cy="6483075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A818331-E13C-49C6-B98D-A60AD0E85A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16610"/>
              <a:ext cx="5535001" cy="6250127"/>
            </a:xfrm>
            <a:custGeom>
              <a:avLst/>
              <a:gdLst>
                <a:gd name="connsiteX0" fmla="*/ 2510242 w 5535001"/>
                <a:gd name="connsiteY0" fmla="*/ 174 h 6250127"/>
                <a:gd name="connsiteX1" fmla="*/ 2550551 w 5535001"/>
                <a:gd name="connsiteY1" fmla="*/ 510 h 6250127"/>
                <a:gd name="connsiteX2" fmla="*/ 2629490 w 5535001"/>
                <a:gd name="connsiteY2" fmla="*/ 3757 h 6250127"/>
                <a:gd name="connsiteX3" fmla="*/ 2708317 w 5535001"/>
                <a:gd name="connsiteY3" fmla="*/ 7229 h 6250127"/>
                <a:gd name="connsiteX4" fmla="*/ 2787256 w 5535001"/>
                <a:gd name="connsiteY4" fmla="*/ 14619 h 6250127"/>
                <a:gd name="connsiteX5" fmla="*/ 3408467 w 5535001"/>
                <a:gd name="connsiteY5" fmla="*/ 145064 h 6250127"/>
                <a:gd name="connsiteX6" fmla="*/ 3557723 w 5535001"/>
                <a:gd name="connsiteY6" fmla="*/ 199593 h 6250127"/>
                <a:gd name="connsiteX7" fmla="*/ 3594337 w 5535001"/>
                <a:gd name="connsiteY7" fmla="*/ 214597 h 6250127"/>
                <a:gd name="connsiteX8" fmla="*/ 3630616 w 5535001"/>
                <a:gd name="connsiteY8" fmla="*/ 230385 h 6250127"/>
                <a:gd name="connsiteX9" fmla="*/ 3703172 w 5535001"/>
                <a:gd name="connsiteY9" fmla="*/ 262073 h 6250127"/>
                <a:gd name="connsiteX10" fmla="*/ 3739003 w 5535001"/>
                <a:gd name="connsiteY10" fmla="*/ 278756 h 6250127"/>
                <a:gd name="connsiteX11" fmla="*/ 3756806 w 5535001"/>
                <a:gd name="connsiteY11" fmla="*/ 287266 h 6250127"/>
                <a:gd name="connsiteX12" fmla="*/ 3773714 w 5535001"/>
                <a:gd name="connsiteY12" fmla="*/ 297567 h 6250127"/>
                <a:gd name="connsiteX13" fmla="*/ 3840784 w 5535001"/>
                <a:gd name="connsiteY13" fmla="*/ 339332 h 6250127"/>
                <a:gd name="connsiteX14" fmla="*/ 3873927 w 5535001"/>
                <a:gd name="connsiteY14" fmla="*/ 360495 h 6250127"/>
                <a:gd name="connsiteX15" fmla="*/ 3906062 w 5535001"/>
                <a:gd name="connsiteY15" fmla="*/ 383001 h 6250127"/>
                <a:gd name="connsiteX16" fmla="*/ 3969662 w 5535001"/>
                <a:gd name="connsiteY16" fmla="*/ 428572 h 6250127"/>
                <a:gd name="connsiteX17" fmla="*/ 4423029 w 5535001"/>
                <a:gd name="connsiteY17" fmla="*/ 837600 h 6250127"/>
                <a:gd name="connsiteX18" fmla="*/ 4474647 w 5535001"/>
                <a:gd name="connsiteY18" fmla="*/ 891569 h 6250127"/>
                <a:gd name="connsiteX19" fmla="*/ 4524250 w 5535001"/>
                <a:gd name="connsiteY19" fmla="*/ 946883 h 6250127"/>
                <a:gd name="connsiteX20" fmla="*/ 4573965 w 5535001"/>
                <a:gd name="connsiteY20" fmla="*/ 1001748 h 6250127"/>
                <a:gd name="connsiteX21" fmla="*/ 4622224 w 5535001"/>
                <a:gd name="connsiteY21" fmla="*/ 1057509 h 6250127"/>
                <a:gd name="connsiteX22" fmla="*/ 4717510 w 5535001"/>
                <a:gd name="connsiteY22" fmla="*/ 1169143 h 6250127"/>
                <a:gd name="connsiteX23" fmla="*/ 4764986 w 5535001"/>
                <a:gd name="connsiteY23" fmla="*/ 1224681 h 6250127"/>
                <a:gd name="connsiteX24" fmla="*/ 4813021 w 5535001"/>
                <a:gd name="connsiteY24" fmla="*/ 1279994 h 6250127"/>
                <a:gd name="connsiteX25" fmla="*/ 5001915 w 5535001"/>
                <a:gd name="connsiteY25" fmla="*/ 1506846 h 6250127"/>
                <a:gd name="connsiteX26" fmla="*/ 5170542 w 5535001"/>
                <a:gd name="connsiteY26" fmla="*/ 1751165 h 6250127"/>
                <a:gd name="connsiteX27" fmla="*/ 5428969 w 5535001"/>
                <a:gd name="connsiteY27" fmla="*/ 2293660 h 6250127"/>
                <a:gd name="connsiteX28" fmla="*/ 5534893 w 5535001"/>
                <a:gd name="connsiteY28" fmla="*/ 2899307 h 6250127"/>
                <a:gd name="connsiteX29" fmla="*/ 5508804 w 5535001"/>
                <a:gd name="connsiteY29" fmla="*/ 3211144 h 6250127"/>
                <a:gd name="connsiteX30" fmla="*/ 5426282 w 5535001"/>
                <a:gd name="connsiteY30" fmla="*/ 3513352 h 6250127"/>
                <a:gd name="connsiteX31" fmla="*/ 5248250 w 5535001"/>
                <a:gd name="connsiteY31" fmla="*/ 4030542 h 6250127"/>
                <a:gd name="connsiteX32" fmla="*/ 5208612 w 5535001"/>
                <a:gd name="connsiteY32" fmla="*/ 4161771 h 6250127"/>
                <a:gd name="connsiteX33" fmla="*/ 5170318 w 5535001"/>
                <a:gd name="connsiteY33" fmla="*/ 4294680 h 6250127"/>
                <a:gd name="connsiteX34" fmla="*/ 5132248 w 5535001"/>
                <a:gd name="connsiteY34" fmla="*/ 4430164 h 6250127"/>
                <a:gd name="connsiteX35" fmla="*/ 5112765 w 5535001"/>
                <a:gd name="connsiteY35" fmla="*/ 4498914 h 6250127"/>
                <a:gd name="connsiteX36" fmla="*/ 5091715 w 5535001"/>
                <a:gd name="connsiteY36" fmla="*/ 4569119 h 6250127"/>
                <a:gd name="connsiteX37" fmla="*/ 5068985 w 5535001"/>
                <a:gd name="connsiteY37" fmla="*/ 4640220 h 6250127"/>
                <a:gd name="connsiteX38" fmla="*/ 5043904 w 5535001"/>
                <a:gd name="connsiteY38" fmla="*/ 4712105 h 6250127"/>
                <a:gd name="connsiteX39" fmla="*/ 5015799 w 5535001"/>
                <a:gd name="connsiteY39" fmla="*/ 4784438 h 6250127"/>
                <a:gd name="connsiteX40" fmla="*/ 4982880 w 5535001"/>
                <a:gd name="connsiteY40" fmla="*/ 4856435 h 6250127"/>
                <a:gd name="connsiteX41" fmla="*/ 4817276 w 5535001"/>
                <a:gd name="connsiteY41" fmla="*/ 5125275 h 6250127"/>
                <a:gd name="connsiteX42" fmla="*/ 4618753 w 5535001"/>
                <a:gd name="connsiteY42" fmla="*/ 5355374 h 6250127"/>
                <a:gd name="connsiteX43" fmla="*/ 4566575 w 5535001"/>
                <a:gd name="connsiteY43" fmla="*/ 5408560 h 6250127"/>
                <a:gd name="connsiteX44" fmla="*/ 4513837 w 5535001"/>
                <a:gd name="connsiteY44" fmla="*/ 5461186 h 6250127"/>
                <a:gd name="connsiteX45" fmla="*/ 4459531 w 5535001"/>
                <a:gd name="connsiteY45" fmla="*/ 5512580 h 6250127"/>
                <a:gd name="connsiteX46" fmla="*/ 4404554 w 5535001"/>
                <a:gd name="connsiteY46" fmla="*/ 5563526 h 6250127"/>
                <a:gd name="connsiteX47" fmla="*/ 4348009 w 5535001"/>
                <a:gd name="connsiteY47" fmla="*/ 5613017 h 6250127"/>
                <a:gd name="connsiteX48" fmla="*/ 4290568 w 5535001"/>
                <a:gd name="connsiteY48" fmla="*/ 5661948 h 6250127"/>
                <a:gd name="connsiteX49" fmla="*/ 4276124 w 5535001"/>
                <a:gd name="connsiteY49" fmla="*/ 5674153 h 6250127"/>
                <a:gd name="connsiteX50" fmla="*/ 4261120 w 5535001"/>
                <a:gd name="connsiteY50" fmla="*/ 5685798 h 6250127"/>
                <a:gd name="connsiteX51" fmla="*/ 4231112 w 5535001"/>
                <a:gd name="connsiteY51" fmla="*/ 5708976 h 6250127"/>
                <a:gd name="connsiteX52" fmla="*/ 4170984 w 5535001"/>
                <a:gd name="connsiteY52" fmla="*/ 5755443 h 6250127"/>
                <a:gd name="connsiteX53" fmla="*/ 4046025 w 5535001"/>
                <a:gd name="connsiteY53" fmla="*/ 5843228 h 6250127"/>
                <a:gd name="connsiteX54" fmla="*/ 3915356 w 5535001"/>
                <a:gd name="connsiteY54" fmla="*/ 5923735 h 6250127"/>
                <a:gd name="connsiteX55" fmla="*/ 3346323 w 5535001"/>
                <a:gd name="connsiteY55" fmla="*/ 6158872 h 6250127"/>
                <a:gd name="connsiteX56" fmla="*/ 2743476 w 5535001"/>
                <a:gd name="connsiteY56" fmla="*/ 6247328 h 6250127"/>
                <a:gd name="connsiteX57" fmla="*/ 2668120 w 5535001"/>
                <a:gd name="connsiteY57" fmla="*/ 6249344 h 6250127"/>
                <a:gd name="connsiteX58" fmla="*/ 2630498 w 5535001"/>
                <a:gd name="connsiteY58" fmla="*/ 6250127 h 6250127"/>
                <a:gd name="connsiteX59" fmla="*/ 2592988 w 5535001"/>
                <a:gd name="connsiteY59" fmla="*/ 6249568 h 6250127"/>
                <a:gd name="connsiteX60" fmla="*/ 2518080 w 5535001"/>
                <a:gd name="connsiteY60" fmla="*/ 6247777 h 6250127"/>
                <a:gd name="connsiteX61" fmla="*/ 2442948 w 5535001"/>
                <a:gd name="connsiteY61" fmla="*/ 6244529 h 6250127"/>
                <a:gd name="connsiteX62" fmla="*/ 2291676 w 5535001"/>
                <a:gd name="connsiteY62" fmla="*/ 6232213 h 6250127"/>
                <a:gd name="connsiteX63" fmla="*/ 2141412 w 5535001"/>
                <a:gd name="connsiteY63" fmla="*/ 6212394 h 6250127"/>
                <a:gd name="connsiteX64" fmla="*/ 1992715 w 5535001"/>
                <a:gd name="connsiteY64" fmla="*/ 6184961 h 6250127"/>
                <a:gd name="connsiteX65" fmla="*/ 1845811 w 5535001"/>
                <a:gd name="connsiteY65" fmla="*/ 6151034 h 6250127"/>
                <a:gd name="connsiteX66" fmla="*/ 1701033 w 5535001"/>
                <a:gd name="connsiteY66" fmla="*/ 6110724 h 6250127"/>
                <a:gd name="connsiteX67" fmla="*/ 1629484 w 5535001"/>
                <a:gd name="connsiteY67" fmla="*/ 6088219 h 6250127"/>
                <a:gd name="connsiteX68" fmla="*/ 1558383 w 5535001"/>
                <a:gd name="connsiteY68" fmla="*/ 6064929 h 6250127"/>
                <a:gd name="connsiteX69" fmla="*/ 1011968 w 5535001"/>
                <a:gd name="connsiteY69" fmla="*/ 5828896 h 6250127"/>
                <a:gd name="connsiteX70" fmla="*/ 511237 w 5535001"/>
                <a:gd name="connsiteY70" fmla="*/ 5512356 h 6250127"/>
                <a:gd name="connsiteX71" fmla="*/ 395572 w 5535001"/>
                <a:gd name="connsiteY71" fmla="*/ 5419757 h 6250127"/>
                <a:gd name="connsiteX72" fmla="*/ 284722 w 5535001"/>
                <a:gd name="connsiteY72" fmla="*/ 5321559 h 6250127"/>
                <a:gd name="connsiteX73" fmla="*/ 257513 w 5535001"/>
                <a:gd name="connsiteY73" fmla="*/ 5296477 h 6250127"/>
                <a:gd name="connsiteX74" fmla="*/ 243853 w 5535001"/>
                <a:gd name="connsiteY74" fmla="*/ 5283937 h 6250127"/>
                <a:gd name="connsiteX75" fmla="*/ 230752 w 5535001"/>
                <a:gd name="connsiteY75" fmla="*/ 5270836 h 6250127"/>
                <a:gd name="connsiteX76" fmla="*/ 178574 w 5535001"/>
                <a:gd name="connsiteY76" fmla="*/ 5218322 h 6250127"/>
                <a:gd name="connsiteX77" fmla="*/ 126508 w 5535001"/>
                <a:gd name="connsiteY77" fmla="*/ 5165584 h 6250127"/>
                <a:gd name="connsiteX78" fmla="*/ 76345 w 5535001"/>
                <a:gd name="connsiteY78" fmla="*/ 5111167 h 6250127"/>
                <a:gd name="connsiteX79" fmla="*/ 26407 w 5535001"/>
                <a:gd name="connsiteY79" fmla="*/ 5056413 h 6250127"/>
                <a:gd name="connsiteX80" fmla="*/ 0 w 5535001"/>
                <a:gd name="connsiteY80" fmla="*/ 5024776 h 6250127"/>
                <a:gd name="connsiteX81" fmla="*/ 0 w 5535001"/>
                <a:gd name="connsiteY81" fmla="*/ 4492798 h 6250127"/>
                <a:gd name="connsiteX82" fmla="*/ 28534 w 5535001"/>
                <a:gd name="connsiteY82" fmla="*/ 4537879 h 6250127"/>
                <a:gd name="connsiteX83" fmla="*/ 66604 w 5535001"/>
                <a:gd name="connsiteY83" fmla="*/ 4592745 h 6250127"/>
                <a:gd name="connsiteX84" fmla="*/ 104114 w 5535001"/>
                <a:gd name="connsiteY84" fmla="*/ 4647834 h 6250127"/>
                <a:gd name="connsiteX85" fmla="*/ 143751 w 5535001"/>
                <a:gd name="connsiteY85" fmla="*/ 4701580 h 6250127"/>
                <a:gd name="connsiteX86" fmla="*/ 182717 w 5535001"/>
                <a:gd name="connsiteY86" fmla="*/ 4755773 h 6250127"/>
                <a:gd name="connsiteX87" fmla="*/ 223810 w 5535001"/>
                <a:gd name="connsiteY87" fmla="*/ 4808399 h 6250127"/>
                <a:gd name="connsiteX88" fmla="*/ 264679 w 5535001"/>
                <a:gd name="connsiteY88" fmla="*/ 4861249 h 6250127"/>
                <a:gd name="connsiteX89" fmla="*/ 307788 w 5535001"/>
                <a:gd name="connsiteY89" fmla="*/ 4912420 h 6250127"/>
                <a:gd name="connsiteX90" fmla="*/ 351232 w 5535001"/>
                <a:gd name="connsiteY90" fmla="*/ 4963254 h 6250127"/>
                <a:gd name="connsiteX91" fmla="*/ 397028 w 5535001"/>
                <a:gd name="connsiteY91" fmla="*/ 5012185 h 6250127"/>
                <a:gd name="connsiteX92" fmla="*/ 443496 w 5535001"/>
                <a:gd name="connsiteY92" fmla="*/ 5060444 h 6250127"/>
                <a:gd name="connsiteX93" fmla="*/ 455140 w 5535001"/>
                <a:gd name="connsiteY93" fmla="*/ 5072537 h 6250127"/>
                <a:gd name="connsiteX94" fmla="*/ 467345 w 5535001"/>
                <a:gd name="connsiteY94" fmla="*/ 5083958 h 6250127"/>
                <a:gd name="connsiteX95" fmla="*/ 491755 w 5535001"/>
                <a:gd name="connsiteY95" fmla="*/ 5106912 h 6250127"/>
                <a:gd name="connsiteX96" fmla="*/ 540686 w 5535001"/>
                <a:gd name="connsiteY96" fmla="*/ 5152819 h 6250127"/>
                <a:gd name="connsiteX97" fmla="*/ 552890 w 5535001"/>
                <a:gd name="connsiteY97" fmla="*/ 5164353 h 6250127"/>
                <a:gd name="connsiteX98" fmla="*/ 565655 w 5535001"/>
                <a:gd name="connsiteY98" fmla="*/ 5175214 h 6250127"/>
                <a:gd name="connsiteX99" fmla="*/ 591072 w 5535001"/>
                <a:gd name="connsiteY99" fmla="*/ 5197048 h 6250127"/>
                <a:gd name="connsiteX100" fmla="*/ 694197 w 5535001"/>
                <a:gd name="connsiteY100" fmla="*/ 5283041 h 6250127"/>
                <a:gd name="connsiteX101" fmla="*/ 1146221 w 5535001"/>
                <a:gd name="connsiteY101" fmla="*/ 5573716 h 6250127"/>
                <a:gd name="connsiteX102" fmla="*/ 1650982 w 5535001"/>
                <a:gd name="connsiteY102" fmla="*/ 5758130 h 6250127"/>
                <a:gd name="connsiteX103" fmla="*/ 1716485 w 5535001"/>
                <a:gd name="connsiteY103" fmla="*/ 5772798 h 6250127"/>
                <a:gd name="connsiteX104" fmla="*/ 1782211 w 5535001"/>
                <a:gd name="connsiteY104" fmla="*/ 5786235 h 6250127"/>
                <a:gd name="connsiteX105" fmla="*/ 1848386 w 5535001"/>
                <a:gd name="connsiteY105" fmla="*/ 5796984 h 6250127"/>
                <a:gd name="connsiteX106" fmla="*/ 1881417 w 5535001"/>
                <a:gd name="connsiteY106" fmla="*/ 5802359 h 6250127"/>
                <a:gd name="connsiteX107" fmla="*/ 1914560 w 5535001"/>
                <a:gd name="connsiteY107" fmla="*/ 5807061 h 6250127"/>
                <a:gd name="connsiteX108" fmla="*/ 2047469 w 5535001"/>
                <a:gd name="connsiteY108" fmla="*/ 5821282 h 6250127"/>
                <a:gd name="connsiteX109" fmla="*/ 2180601 w 5535001"/>
                <a:gd name="connsiteY109" fmla="*/ 5828896 h 6250127"/>
                <a:gd name="connsiteX110" fmla="*/ 2313622 w 5535001"/>
                <a:gd name="connsiteY110" fmla="*/ 5830463 h 6250127"/>
                <a:gd name="connsiteX111" fmla="*/ 2380021 w 5535001"/>
                <a:gd name="connsiteY111" fmla="*/ 5828448 h 6250127"/>
                <a:gd name="connsiteX112" fmla="*/ 2446195 w 5535001"/>
                <a:gd name="connsiteY112" fmla="*/ 5826433 h 6250127"/>
                <a:gd name="connsiteX113" fmla="*/ 2513041 w 5535001"/>
                <a:gd name="connsiteY113" fmla="*/ 5822737 h 6250127"/>
                <a:gd name="connsiteX114" fmla="*/ 2580111 w 5535001"/>
                <a:gd name="connsiteY114" fmla="*/ 5818258 h 6250127"/>
                <a:gd name="connsiteX115" fmla="*/ 2613590 w 5535001"/>
                <a:gd name="connsiteY115" fmla="*/ 5816355 h 6250127"/>
                <a:gd name="connsiteX116" fmla="*/ 2646845 w 5535001"/>
                <a:gd name="connsiteY116" fmla="*/ 5813108 h 6250127"/>
                <a:gd name="connsiteX117" fmla="*/ 2713244 w 5535001"/>
                <a:gd name="connsiteY117" fmla="*/ 5806838 h 6250127"/>
                <a:gd name="connsiteX118" fmla="*/ 3230882 w 5535001"/>
                <a:gd name="connsiteY118" fmla="*/ 5721292 h 6250127"/>
                <a:gd name="connsiteX119" fmla="*/ 3720416 w 5535001"/>
                <a:gd name="connsiteY119" fmla="*/ 5556472 h 6250127"/>
                <a:gd name="connsiteX120" fmla="*/ 3837425 w 5535001"/>
                <a:gd name="connsiteY120" fmla="*/ 5499927 h 6250127"/>
                <a:gd name="connsiteX121" fmla="*/ 3951634 w 5535001"/>
                <a:gd name="connsiteY121" fmla="*/ 5436552 h 6250127"/>
                <a:gd name="connsiteX122" fmla="*/ 4007284 w 5535001"/>
                <a:gd name="connsiteY122" fmla="*/ 5401841 h 6250127"/>
                <a:gd name="connsiteX123" fmla="*/ 4035164 w 5535001"/>
                <a:gd name="connsiteY123" fmla="*/ 5384374 h 6250127"/>
                <a:gd name="connsiteX124" fmla="*/ 4049049 w 5535001"/>
                <a:gd name="connsiteY124" fmla="*/ 5375640 h 6250127"/>
                <a:gd name="connsiteX125" fmla="*/ 4062485 w 5535001"/>
                <a:gd name="connsiteY125" fmla="*/ 5366123 h 6250127"/>
                <a:gd name="connsiteX126" fmla="*/ 4116567 w 5535001"/>
                <a:gd name="connsiteY126" fmla="*/ 5328277 h 6250127"/>
                <a:gd name="connsiteX127" fmla="*/ 4169976 w 5535001"/>
                <a:gd name="connsiteY127" fmla="*/ 5289199 h 6250127"/>
                <a:gd name="connsiteX128" fmla="*/ 4222042 w 5535001"/>
                <a:gd name="connsiteY128" fmla="*/ 5247994 h 6250127"/>
                <a:gd name="connsiteX129" fmla="*/ 4273213 w 5535001"/>
                <a:gd name="connsiteY129" fmla="*/ 5205558 h 6250127"/>
                <a:gd name="connsiteX130" fmla="*/ 4323151 w 5535001"/>
                <a:gd name="connsiteY130" fmla="*/ 5161329 h 6250127"/>
                <a:gd name="connsiteX131" fmla="*/ 4371971 w 5535001"/>
                <a:gd name="connsiteY131" fmla="*/ 5116093 h 6250127"/>
                <a:gd name="connsiteX132" fmla="*/ 4546868 w 5535001"/>
                <a:gd name="connsiteY132" fmla="*/ 4924400 h 6250127"/>
                <a:gd name="connsiteX133" fmla="*/ 4675634 w 5535001"/>
                <a:gd name="connsiteY133" fmla="*/ 4715352 h 6250127"/>
                <a:gd name="connsiteX134" fmla="*/ 4700155 w 5535001"/>
                <a:gd name="connsiteY134" fmla="*/ 4659255 h 6250127"/>
                <a:gd name="connsiteX135" fmla="*/ 4721206 w 5535001"/>
                <a:gd name="connsiteY135" fmla="*/ 4600135 h 6250127"/>
                <a:gd name="connsiteX136" fmla="*/ 4740465 w 5535001"/>
                <a:gd name="connsiteY136" fmla="*/ 4538887 h 6250127"/>
                <a:gd name="connsiteX137" fmla="*/ 4758492 w 5535001"/>
                <a:gd name="connsiteY137" fmla="*/ 4475848 h 6250127"/>
                <a:gd name="connsiteX138" fmla="*/ 4891288 w 5535001"/>
                <a:gd name="connsiteY138" fmla="*/ 3930329 h 6250127"/>
                <a:gd name="connsiteX139" fmla="*/ 5066298 w 5535001"/>
                <a:gd name="connsiteY139" fmla="*/ 3382235 h 6250127"/>
                <a:gd name="connsiteX140" fmla="*/ 5156994 w 5535001"/>
                <a:gd name="connsiteY140" fmla="*/ 2898635 h 6250127"/>
                <a:gd name="connsiteX141" fmla="*/ 5083317 w 5535001"/>
                <a:gd name="connsiteY141" fmla="*/ 2402047 h 6250127"/>
                <a:gd name="connsiteX142" fmla="*/ 4871022 w 5535001"/>
                <a:gd name="connsiteY142" fmla="*/ 1926958 h 6250127"/>
                <a:gd name="connsiteX143" fmla="*/ 4727028 w 5535001"/>
                <a:gd name="connsiteY143" fmla="*/ 1703577 h 6250127"/>
                <a:gd name="connsiteX144" fmla="*/ 4563776 w 5535001"/>
                <a:gd name="connsiteY144" fmla="*/ 1490834 h 6250127"/>
                <a:gd name="connsiteX145" fmla="*/ 4370291 w 5535001"/>
                <a:gd name="connsiteY145" fmla="*/ 1300596 h 6250127"/>
                <a:gd name="connsiteX146" fmla="*/ 4266046 w 5535001"/>
                <a:gd name="connsiteY146" fmla="*/ 1214491 h 6250127"/>
                <a:gd name="connsiteX147" fmla="*/ 4212973 w 5535001"/>
                <a:gd name="connsiteY147" fmla="*/ 1173062 h 6250127"/>
                <a:gd name="connsiteX148" fmla="*/ 4157995 w 5535001"/>
                <a:gd name="connsiteY148" fmla="*/ 1134545 h 6250127"/>
                <a:gd name="connsiteX149" fmla="*/ 3697126 w 5535001"/>
                <a:gd name="connsiteY149" fmla="*/ 881044 h 6250127"/>
                <a:gd name="connsiteX150" fmla="*/ 3637670 w 5535001"/>
                <a:gd name="connsiteY150" fmla="*/ 856747 h 6250127"/>
                <a:gd name="connsiteX151" fmla="*/ 3608222 w 5535001"/>
                <a:gd name="connsiteY151" fmla="*/ 844318 h 6250127"/>
                <a:gd name="connsiteX152" fmla="*/ 3578214 w 5535001"/>
                <a:gd name="connsiteY152" fmla="*/ 833457 h 6250127"/>
                <a:gd name="connsiteX153" fmla="*/ 3518309 w 5535001"/>
                <a:gd name="connsiteY153" fmla="*/ 812294 h 6250127"/>
                <a:gd name="connsiteX154" fmla="*/ 3503417 w 5535001"/>
                <a:gd name="connsiteY154" fmla="*/ 806920 h 6250127"/>
                <a:gd name="connsiteX155" fmla="*/ 3489533 w 5535001"/>
                <a:gd name="connsiteY155" fmla="*/ 799642 h 6250127"/>
                <a:gd name="connsiteX156" fmla="*/ 3460869 w 5535001"/>
                <a:gd name="connsiteY156" fmla="*/ 787101 h 6250127"/>
                <a:gd name="connsiteX157" fmla="*/ 3402980 w 5535001"/>
                <a:gd name="connsiteY157" fmla="*/ 763475 h 6250127"/>
                <a:gd name="connsiteX158" fmla="*/ 3374092 w 5535001"/>
                <a:gd name="connsiteY158" fmla="*/ 751606 h 6250127"/>
                <a:gd name="connsiteX159" fmla="*/ 3344980 w 5535001"/>
                <a:gd name="connsiteY159" fmla="*/ 740409 h 6250127"/>
                <a:gd name="connsiteX160" fmla="*/ 3226627 w 5535001"/>
                <a:gd name="connsiteY160" fmla="*/ 700772 h 6250127"/>
                <a:gd name="connsiteX161" fmla="*/ 2735750 w 5535001"/>
                <a:gd name="connsiteY161" fmla="*/ 614667 h 6250127"/>
                <a:gd name="connsiteX162" fmla="*/ 2673158 w 5535001"/>
                <a:gd name="connsiteY162" fmla="*/ 610412 h 6250127"/>
                <a:gd name="connsiteX163" fmla="*/ 2610119 w 5535001"/>
                <a:gd name="connsiteY163" fmla="*/ 609628 h 6250127"/>
                <a:gd name="connsiteX164" fmla="*/ 2547080 w 5535001"/>
                <a:gd name="connsiteY164" fmla="*/ 608620 h 6250127"/>
                <a:gd name="connsiteX165" fmla="*/ 2516400 w 5535001"/>
                <a:gd name="connsiteY165" fmla="*/ 608844 h 6250127"/>
                <a:gd name="connsiteX166" fmla="*/ 2486280 w 5535001"/>
                <a:gd name="connsiteY166" fmla="*/ 609740 h 6250127"/>
                <a:gd name="connsiteX167" fmla="*/ 2426376 w 5535001"/>
                <a:gd name="connsiteY167" fmla="*/ 613099 h 6250127"/>
                <a:gd name="connsiteX168" fmla="*/ 2366920 w 5535001"/>
                <a:gd name="connsiteY168" fmla="*/ 618474 h 6250127"/>
                <a:gd name="connsiteX169" fmla="*/ 2337248 w 5535001"/>
                <a:gd name="connsiteY169" fmla="*/ 621497 h 6250127"/>
                <a:gd name="connsiteX170" fmla="*/ 2307800 w 5535001"/>
                <a:gd name="connsiteY170" fmla="*/ 625528 h 6250127"/>
                <a:gd name="connsiteX171" fmla="*/ 2278351 w 5535001"/>
                <a:gd name="connsiteY171" fmla="*/ 629559 h 6250127"/>
                <a:gd name="connsiteX172" fmla="*/ 2249127 w 5535001"/>
                <a:gd name="connsiteY172" fmla="*/ 634710 h 6250127"/>
                <a:gd name="connsiteX173" fmla="*/ 1796096 w 5535001"/>
                <a:gd name="connsiteY173" fmla="*/ 781726 h 6250127"/>
                <a:gd name="connsiteX174" fmla="*/ 1370833 w 5535001"/>
                <a:gd name="connsiteY174" fmla="*/ 1048663 h 6250127"/>
                <a:gd name="connsiteX175" fmla="*/ 959790 w 5535001"/>
                <a:gd name="connsiteY175" fmla="*/ 1390844 h 6250127"/>
                <a:gd name="connsiteX176" fmla="*/ 749062 w 5535001"/>
                <a:gd name="connsiteY176" fmla="*/ 1577611 h 6250127"/>
                <a:gd name="connsiteX177" fmla="*/ 524786 w 5535001"/>
                <a:gd name="connsiteY177" fmla="*/ 1763145 h 6250127"/>
                <a:gd name="connsiteX178" fmla="*/ 84071 w 5535001"/>
                <a:gd name="connsiteY178" fmla="*/ 2098496 h 6250127"/>
                <a:gd name="connsiteX179" fmla="*/ 0 w 5535001"/>
                <a:gd name="connsiteY179" fmla="*/ 2168094 h 6250127"/>
                <a:gd name="connsiteX180" fmla="*/ 0 w 5535001"/>
                <a:gd name="connsiteY180" fmla="*/ 1576676 h 6250127"/>
                <a:gd name="connsiteX181" fmla="*/ 174655 w 5535001"/>
                <a:gd name="connsiteY181" fmla="*/ 1387597 h 6250127"/>
                <a:gd name="connsiteX182" fmla="*/ 363661 w 5535001"/>
                <a:gd name="connsiteY182" fmla="*/ 1188626 h 6250127"/>
                <a:gd name="connsiteX183" fmla="*/ 458052 w 5535001"/>
                <a:gd name="connsiteY183" fmla="*/ 1086397 h 6250127"/>
                <a:gd name="connsiteX184" fmla="*/ 557257 w 5535001"/>
                <a:gd name="connsiteY184" fmla="*/ 981593 h 6250127"/>
                <a:gd name="connsiteX185" fmla="*/ 994165 w 5535001"/>
                <a:gd name="connsiteY185" fmla="*/ 578389 h 6250127"/>
                <a:gd name="connsiteX186" fmla="*/ 1520873 w 5535001"/>
                <a:gd name="connsiteY186" fmla="*/ 237215 h 6250127"/>
                <a:gd name="connsiteX187" fmla="*/ 2141748 w 5535001"/>
                <a:gd name="connsiteY187" fmla="*/ 31190 h 6250127"/>
                <a:gd name="connsiteX188" fmla="*/ 2182505 w 5535001"/>
                <a:gd name="connsiteY188" fmla="*/ 24360 h 6250127"/>
                <a:gd name="connsiteX189" fmla="*/ 2223374 w 5535001"/>
                <a:gd name="connsiteY189" fmla="*/ 18873 h 6250127"/>
                <a:gd name="connsiteX190" fmla="*/ 2264355 w 5535001"/>
                <a:gd name="connsiteY190" fmla="*/ 13611 h 6250127"/>
                <a:gd name="connsiteX191" fmla="*/ 2305336 w 5535001"/>
                <a:gd name="connsiteY191" fmla="*/ 9580 h 6250127"/>
                <a:gd name="connsiteX192" fmla="*/ 2387410 w 5535001"/>
                <a:gd name="connsiteY192" fmla="*/ 3645 h 6250127"/>
                <a:gd name="connsiteX193" fmla="*/ 2469373 w 5535001"/>
                <a:gd name="connsiteY193" fmla="*/ 622 h 6250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5535001" h="6250127">
                  <a:moveTo>
                    <a:pt x="2510242" y="174"/>
                  </a:moveTo>
                  <a:cubicBezTo>
                    <a:pt x="2523902" y="-50"/>
                    <a:pt x="2537562" y="-162"/>
                    <a:pt x="2550551" y="510"/>
                  </a:cubicBezTo>
                  <a:lnTo>
                    <a:pt x="2629490" y="3757"/>
                  </a:lnTo>
                  <a:lnTo>
                    <a:pt x="2708317" y="7229"/>
                  </a:lnTo>
                  <a:cubicBezTo>
                    <a:pt x="2734630" y="8572"/>
                    <a:pt x="2760943" y="12155"/>
                    <a:pt x="2787256" y="14619"/>
                  </a:cubicBezTo>
                  <a:cubicBezTo>
                    <a:pt x="2997536" y="34885"/>
                    <a:pt x="3207144" y="77994"/>
                    <a:pt x="3408467" y="145064"/>
                  </a:cubicBezTo>
                  <a:lnTo>
                    <a:pt x="3557723" y="199593"/>
                  </a:lnTo>
                  <a:cubicBezTo>
                    <a:pt x="3570264" y="203848"/>
                    <a:pt x="3582245" y="209447"/>
                    <a:pt x="3594337" y="214597"/>
                  </a:cubicBezTo>
                  <a:lnTo>
                    <a:pt x="3630616" y="230385"/>
                  </a:lnTo>
                  <a:lnTo>
                    <a:pt x="3703172" y="262073"/>
                  </a:lnTo>
                  <a:cubicBezTo>
                    <a:pt x="3715265" y="267335"/>
                    <a:pt x="3727358" y="272598"/>
                    <a:pt x="3739003" y="278756"/>
                  </a:cubicBezTo>
                  <a:cubicBezTo>
                    <a:pt x="3744937" y="281667"/>
                    <a:pt x="3750984" y="284131"/>
                    <a:pt x="3756806" y="287266"/>
                  </a:cubicBezTo>
                  <a:cubicBezTo>
                    <a:pt x="3762517" y="290513"/>
                    <a:pt x="3768115" y="294208"/>
                    <a:pt x="3773714" y="297567"/>
                  </a:cubicBezTo>
                  <a:lnTo>
                    <a:pt x="3840784" y="339332"/>
                  </a:lnTo>
                  <a:cubicBezTo>
                    <a:pt x="3851869" y="346386"/>
                    <a:pt x="3863290" y="352881"/>
                    <a:pt x="3873927" y="360495"/>
                  </a:cubicBezTo>
                  <a:lnTo>
                    <a:pt x="3906062" y="383001"/>
                  </a:lnTo>
                  <a:lnTo>
                    <a:pt x="3969662" y="428572"/>
                  </a:lnTo>
                  <a:cubicBezTo>
                    <a:pt x="4137281" y="552188"/>
                    <a:pt x="4285417" y="693270"/>
                    <a:pt x="4423029" y="837600"/>
                  </a:cubicBezTo>
                  <a:cubicBezTo>
                    <a:pt x="4440160" y="855739"/>
                    <a:pt x="4457404" y="873766"/>
                    <a:pt x="4474647" y="891569"/>
                  </a:cubicBezTo>
                  <a:lnTo>
                    <a:pt x="4524250" y="946883"/>
                  </a:lnTo>
                  <a:lnTo>
                    <a:pt x="4573965" y="1001748"/>
                  </a:lnTo>
                  <a:cubicBezTo>
                    <a:pt x="4590760" y="1019887"/>
                    <a:pt x="4605988" y="1039146"/>
                    <a:pt x="4622224" y="1057509"/>
                  </a:cubicBezTo>
                  <a:cubicBezTo>
                    <a:pt x="4653911" y="1094907"/>
                    <a:pt x="4686831" y="1131409"/>
                    <a:pt x="4717510" y="1169143"/>
                  </a:cubicBezTo>
                  <a:cubicBezTo>
                    <a:pt x="4733186" y="1187730"/>
                    <a:pt x="4748862" y="1206430"/>
                    <a:pt x="4764986" y="1224681"/>
                  </a:cubicBezTo>
                  <a:cubicBezTo>
                    <a:pt x="4780886" y="1243044"/>
                    <a:pt x="4797233" y="1261071"/>
                    <a:pt x="4813021" y="1279994"/>
                  </a:cubicBezTo>
                  <a:cubicBezTo>
                    <a:pt x="4877292" y="1354230"/>
                    <a:pt x="4941339" y="1428914"/>
                    <a:pt x="5001915" y="1506846"/>
                  </a:cubicBezTo>
                  <a:cubicBezTo>
                    <a:pt x="5062603" y="1584665"/>
                    <a:pt x="5118252" y="1666739"/>
                    <a:pt x="5170542" y="1751165"/>
                  </a:cubicBezTo>
                  <a:cubicBezTo>
                    <a:pt x="5274898" y="1920240"/>
                    <a:pt x="5363579" y="2101295"/>
                    <a:pt x="5428969" y="2293660"/>
                  </a:cubicBezTo>
                  <a:cubicBezTo>
                    <a:pt x="5494136" y="2485801"/>
                    <a:pt x="5533102" y="2690819"/>
                    <a:pt x="5534893" y="2899307"/>
                  </a:cubicBezTo>
                  <a:cubicBezTo>
                    <a:pt x="5536124" y="3003439"/>
                    <a:pt x="5526831" y="3108132"/>
                    <a:pt x="5508804" y="3211144"/>
                  </a:cubicBezTo>
                  <a:cubicBezTo>
                    <a:pt x="5490441" y="3314157"/>
                    <a:pt x="5462336" y="3415490"/>
                    <a:pt x="5426282" y="3513352"/>
                  </a:cubicBezTo>
                  <a:cubicBezTo>
                    <a:pt x="5363355" y="3684890"/>
                    <a:pt x="5302219" y="3856428"/>
                    <a:pt x="5248250" y="4030542"/>
                  </a:cubicBezTo>
                  <a:lnTo>
                    <a:pt x="5208612" y="4161771"/>
                  </a:lnTo>
                  <a:lnTo>
                    <a:pt x="5170318" y="4294680"/>
                  </a:lnTo>
                  <a:lnTo>
                    <a:pt x="5132248" y="4430164"/>
                  </a:lnTo>
                  <a:lnTo>
                    <a:pt x="5112765" y="4498914"/>
                  </a:lnTo>
                  <a:lnTo>
                    <a:pt x="5091715" y="4569119"/>
                  </a:lnTo>
                  <a:cubicBezTo>
                    <a:pt x="5085221" y="4592297"/>
                    <a:pt x="5076823" y="4616482"/>
                    <a:pt x="5068985" y="4640220"/>
                  </a:cubicBezTo>
                  <a:cubicBezTo>
                    <a:pt x="5060699" y="4664182"/>
                    <a:pt x="5053981" y="4687807"/>
                    <a:pt x="5043904" y="4712105"/>
                  </a:cubicBezTo>
                  <a:lnTo>
                    <a:pt x="5015799" y="4784438"/>
                  </a:lnTo>
                  <a:cubicBezTo>
                    <a:pt x="5005274" y="4808511"/>
                    <a:pt x="4993965" y="4832473"/>
                    <a:pt x="4982880" y="4856435"/>
                  </a:cubicBezTo>
                  <a:cubicBezTo>
                    <a:pt x="4936524" y="4951273"/>
                    <a:pt x="4881099" y="5044096"/>
                    <a:pt x="4817276" y="5125275"/>
                  </a:cubicBezTo>
                  <a:cubicBezTo>
                    <a:pt x="4755244" y="5208805"/>
                    <a:pt x="4686943" y="5282817"/>
                    <a:pt x="4618753" y="5355374"/>
                  </a:cubicBezTo>
                  <a:cubicBezTo>
                    <a:pt x="4602069" y="5374073"/>
                    <a:pt x="4584154" y="5391092"/>
                    <a:pt x="4566575" y="5408560"/>
                  </a:cubicBezTo>
                  <a:lnTo>
                    <a:pt x="4513837" y="5461186"/>
                  </a:lnTo>
                  <a:cubicBezTo>
                    <a:pt x="4496593" y="5479101"/>
                    <a:pt x="4477894" y="5495560"/>
                    <a:pt x="4459531" y="5512580"/>
                  </a:cubicBezTo>
                  <a:lnTo>
                    <a:pt x="4404554" y="5563526"/>
                  </a:lnTo>
                  <a:cubicBezTo>
                    <a:pt x="4386527" y="5580770"/>
                    <a:pt x="4366932" y="5596670"/>
                    <a:pt x="4348009" y="5613017"/>
                  </a:cubicBezTo>
                  <a:lnTo>
                    <a:pt x="4290568" y="5661948"/>
                  </a:lnTo>
                  <a:lnTo>
                    <a:pt x="4276124" y="5674153"/>
                  </a:lnTo>
                  <a:lnTo>
                    <a:pt x="4261120" y="5685798"/>
                  </a:lnTo>
                  <a:lnTo>
                    <a:pt x="4231112" y="5708976"/>
                  </a:lnTo>
                  <a:lnTo>
                    <a:pt x="4170984" y="5755443"/>
                  </a:lnTo>
                  <a:cubicBezTo>
                    <a:pt x="4130227" y="5785563"/>
                    <a:pt x="4087790" y="5813892"/>
                    <a:pt x="4046025" y="5843228"/>
                  </a:cubicBezTo>
                  <a:cubicBezTo>
                    <a:pt x="4002917" y="5870437"/>
                    <a:pt x="3959248" y="5897309"/>
                    <a:pt x="3915356" y="5923735"/>
                  </a:cubicBezTo>
                  <a:cubicBezTo>
                    <a:pt x="3737659" y="6026299"/>
                    <a:pt x="3544847" y="6106022"/>
                    <a:pt x="3346323" y="6158872"/>
                  </a:cubicBezTo>
                  <a:cubicBezTo>
                    <a:pt x="3147800" y="6211946"/>
                    <a:pt x="2944462" y="6239714"/>
                    <a:pt x="2743476" y="6247328"/>
                  </a:cubicBezTo>
                  <a:lnTo>
                    <a:pt x="2668120" y="6249344"/>
                  </a:lnTo>
                  <a:lnTo>
                    <a:pt x="2630498" y="6250127"/>
                  </a:lnTo>
                  <a:lnTo>
                    <a:pt x="2592988" y="6249568"/>
                  </a:lnTo>
                  <a:lnTo>
                    <a:pt x="2518080" y="6247777"/>
                  </a:lnTo>
                  <a:cubicBezTo>
                    <a:pt x="2493110" y="6247105"/>
                    <a:pt x="2468365" y="6246881"/>
                    <a:pt x="2442948" y="6244529"/>
                  </a:cubicBezTo>
                  <a:cubicBezTo>
                    <a:pt x="2392337" y="6240722"/>
                    <a:pt x="2341950" y="6237699"/>
                    <a:pt x="2291676" y="6232213"/>
                  </a:cubicBezTo>
                  <a:lnTo>
                    <a:pt x="2141412" y="6212394"/>
                  </a:lnTo>
                  <a:lnTo>
                    <a:pt x="1992715" y="6184961"/>
                  </a:lnTo>
                  <a:cubicBezTo>
                    <a:pt x="1943561" y="6173988"/>
                    <a:pt x="1894630" y="6162231"/>
                    <a:pt x="1845811" y="6151034"/>
                  </a:cubicBezTo>
                  <a:cubicBezTo>
                    <a:pt x="1797215" y="6138829"/>
                    <a:pt x="1749180" y="6123938"/>
                    <a:pt x="1701033" y="6110724"/>
                  </a:cubicBezTo>
                  <a:cubicBezTo>
                    <a:pt x="1676847" y="6104566"/>
                    <a:pt x="1653334" y="6095833"/>
                    <a:pt x="1629484" y="6088219"/>
                  </a:cubicBezTo>
                  <a:lnTo>
                    <a:pt x="1558383" y="6064929"/>
                  </a:lnTo>
                  <a:cubicBezTo>
                    <a:pt x="1369713" y="6000210"/>
                    <a:pt x="1186978" y="5921271"/>
                    <a:pt x="1011968" y="5828896"/>
                  </a:cubicBezTo>
                  <a:cubicBezTo>
                    <a:pt x="837071" y="5736408"/>
                    <a:pt x="668556" y="5631940"/>
                    <a:pt x="511237" y="5512356"/>
                  </a:cubicBezTo>
                  <a:cubicBezTo>
                    <a:pt x="471152" y="5483468"/>
                    <a:pt x="433642" y="5451220"/>
                    <a:pt x="395572" y="5419757"/>
                  </a:cubicBezTo>
                  <a:cubicBezTo>
                    <a:pt x="356831" y="5388965"/>
                    <a:pt x="321112" y="5354926"/>
                    <a:pt x="284722" y="5321559"/>
                  </a:cubicBezTo>
                  <a:lnTo>
                    <a:pt x="257513" y="5296477"/>
                  </a:lnTo>
                  <a:lnTo>
                    <a:pt x="243853" y="5283937"/>
                  </a:lnTo>
                  <a:lnTo>
                    <a:pt x="230752" y="5270836"/>
                  </a:lnTo>
                  <a:lnTo>
                    <a:pt x="178574" y="5218322"/>
                  </a:lnTo>
                  <a:cubicBezTo>
                    <a:pt x="161331" y="5200631"/>
                    <a:pt x="143191" y="5183948"/>
                    <a:pt x="126508" y="5165584"/>
                  </a:cubicBezTo>
                  <a:lnTo>
                    <a:pt x="76345" y="5111167"/>
                  </a:lnTo>
                  <a:cubicBezTo>
                    <a:pt x="59774" y="5092916"/>
                    <a:pt x="42530" y="5075112"/>
                    <a:pt x="26407" y="5056413"/>
                  </a:cubicBezTo>
                  <a:lnTo>
                    <a:pt x="0" y="5024776"/>
                  </a:lnTo>
                  <a:lnTo>
                    <a:pt x="0" y="4492798"/>
                  </a:lnTo>
                  <a:lnTo>
                    <a:pt x="28534" y="4537879"/>
                  </a:lnTo>
                  <a:cubicBezTo>
                    <a:pt x="41299" y="4556130"/>
                    <a:pt x="54175" y="4574382"/>
                    <a:pt x="66604" y="4592745"/>
                  </a:cubicBezTo>
                  <a:lnTo>
                    <a:pt x="104114" y="4647834"/>
                  </a:lnTo>
                  <a:lnTo>
                    <a:pt x="143751" y="4701580"/>
                  </a:lnTo>
                  <a:cubicBezTo>
                    <a:pt x="156964" y="4719495"/>
                    <a:pt x="169728" y="4737746"/>
                    <a:pt x="182717" y="4755773"/>
                  </a:cubicBezTo>
                  <a:lnTo>
                    <a:pt x="223810" y="4808399"/>
                  </a:lnTo>
                  <a:lnTo>
                    <a:pt x="264679" y="4861249"/>
                  </a:lnTo>
                  <a:cubicBezTo>
                    <a:pt x="278563" y="4878717"/>
                    <a:pt x="293455" y="4895288"/>
                    <a:pt x="307788" y="4912420"/>
                  </a:cubicBezTo>
                  <a:lnTo>
                    <a:pt x="351232" y="4963254"/>
                  </a:lnTo>
                  <a:cubicBezTo>
                    <a:pt x="365788" y="4980162"/>
                    <a:pt x="381688" y="4995837"/>
                    <a:pt x="397028" y="5012185"/>
                  </a:cubicBezTo>
                  <a:lnTo>
                    <a:pt x="443496" y="5060444"/>
                  </a:lnTo>
                  <a:lnTo>
                    <a:pt x="455140" y="5072537"/>
                  </a:lnTo>
                  <a:lnTo>
                    <a:pt x="467345" y="5083958"/>
                  </a:lnTo>
                  <a:lnTo>
                    <a:pt x="491755" y="5106912"/>
                  </a:lnTo>
                  <a:lnTo>
                    <a:pt x="540686" y="5152819"/>
                  </a:lnTo>
                  <a:lnTo>
                    <a:pt x="552890" y="5164353"/>
                  </a:lnTo>
                  <a:lnTo>
                    <a:pt x="565655" y="5175214"/>
                  </a:lnTo>
                  <a:lnTo>
                    <a:pt x="591072" y="5197048"/>
                  </a:lnTo>
                  <a:cubicBezTo>
                    <a:pt x="624999" y="5226160"/>
                    <a:pt x="658366" y="5256056"/>
                    <a:pt x="694197" y="5283041"/>
                  </a:cubicBezTo>
                  <a:cubicBezTo>
                    <a:pt x="834272" y="5394675"/>
                    <a:pt x="985207" y="5493881"/>
                    <a:pt x="1146221" y="5573716"/>
                  </a:cubicBezTo>
                  <a:cubicBezTo>
                    <a:pt x="1307122" y="5653774"/>
                    <a:pt x="1476869" y="5715918"/>
                    <a:pt x="1650982" y="5758130"/>
                  </a:cubicBezTo>
                  <a:lnTo>
                    <a:pt x="1716485" y="5772798"/>
                  </a:lnTo>
                  <a:cubicBezTo>
                    <a:pt x="1738431" y="5777390"/>
                    <a:pt x="1759929" y="5783100"/>
                    <a:pt x="1782211" y="5786235"/>
                  </a:cubicBezTo>
                  <a:lnTo>
                    <a:pt x="1848386" y="5796984"/>
                  </a:lnTo>
                  <a:lnTo>
                    <a:pt x="1881417" y="5802359"/>
                  </a:lnTo>
                  <a:cubicBezTo>
                    <a:pt x="1892390" y="5804151"/>
                    <a:pt x="1903363" y="5806054"/>
                    <a:pt x="1914560" y="5807061"/>
                  </a:cubicBezTo>
                  <a:cubicBezTo>
                    <a:pt x="1959012" y="5811765"/>
                    <a:pt x="2003241" y="5817251"/>
                    <a:pt x="2047469" y="5821282"/>
                  </a:cubicBezTo>
                  <a:lnTo>
                    <a:pt x="2180601" y="5828896"/>
                  </a:lnTo>
                  <a:lnTo>
                    <a:pt x="2313622" y="5830463"/>
                  </a:lnTo>
                  <a:cubicBezTo>
                    <a:pt x="2335680" y="5830799"/>
                    <a:pt x="2357962" y="5829008"/>
                    <a:pt x="2380021" y="5828448"/>
                  </a:cubicBezTo>
                  <a:lnTo>
                    <a:pt x="2446195" y="5826433"/>
                  </a:lnTo>
                  <a:cubicBezTo>
                    <a:pt x="2468029" y="5826208"/>
                    <a:pt x="2490647" y="5824193"/>
                    <a:pt x="2513041" y="5822737"/>
                  </a:cubicBezTo>
                  <a:lnTo>
                    <a:pt x="2580111" y="5818258"/>
                  </a:lnTo>
                  <a:lnTo>
                    <a:pt x="2613590" y="5816355"/>
                  </a:lnTo>
                  <a:lnTo>
                    <a:pt x="2646845" y="5813108"/>
                  </a:lnTo>
                  <a:cubicBezTo>
                    <a:pt x="2669016" y="5810869"/>
                    <a:pt x="2691074" y="5808741"/>
                    <a:pt x="2713244" y="5806838"/>
                  </a:cubicBezTo>
                  <a:cubicBezTo>
                    <a:pt x="2889933" y="5789371"/>
                    <a:pt x="3062815" y="5762050"/>
                    <a:pt x="3230882" y="5721292"/>
                  </a:cubicBezTo>
                  <a:cubicBezTo>
                    <a:pt x="3398837" y="5680423"/>
                    <a:pt x="3562426" y="5626902"/>
                    <a:pt x="3720416" y="5556472"/>
                  </a:cubicBezTo>
                  <a:cubicBezTo>
                    <a:pt x="3759381" y="5537997"/>
                    <a:pt x="3798347" y="5518962"/>
                    <a:pt x="3837425" y="5499927"/>
                  </a:cubicBezTo>
                  <a:cubicBezTo>
                    <a:pt x="3875271" y="5478765"/>
                    <a:pt x="3913900" y="5458610"/>
                    <a:pt x="3951634" y="5436552"/>
                  </a:cubicBezTo>
                  <a:lnTo>
                    <a:pt x="4007284" y="5401841"/>
                  </a:lnTo>
                  <a:lnTo>
                    <a:pt x="4035164" y="5384374"/>
                  </a:lnTo>
                  <a:lnTo>
                    <a:pt x="4049049" y="5375640"/>
                  </a:lnTo>
                  <a:lnTo>
                    <a:pt x="4062485" y="5366123"/>
                  </a:lnTo>
                  <a:lnTo>
                    <a:pt x="4116567" y="5328277"/>
                  </a:lnTo>
                  <a:cubicBezTo>
                    <a:pt x="4134594" y="5315624"/>
                    <a:pt x="4152957" y="5303420"/>
                    <a:pt x="4169976" y="5289199"/>
                  </a:cubicBezTo>
                  <a:lnTo>
                    <a:pt x="4222042" y="5247994"/>
                  </a:lnTo>
                  <a:cubicBezTo>
                    <a:pt x="4239398" y="5234222"/>
                    <a:pt x="4256865" y="5220562"/>
                    <a:pt x="4273213" y="5205558"/>
                  </a:cubicBezTo>
                  <a:lnTo>
                    <a:pt x="4323151" y="5161329"/>
                  </a:lnTo>
                  <a:cubicBezTo>
                    <a:pt x="4339611" y="5146437"/>
                    <a:pt x="4356631" y="5131881"/>
                    <a:pt x="4371971" y="5116093"/>
                  </a:cubicBezTo>
                  <a:cubicBezTo>
                    <a:pt x="4435457" y="5054398"/>
                    <a:pt x="4496258" y="4991135"/>
                    <a:pt x="4546868" y="4924400"/>
                  </a:cubicBezTo>
                  <a:cubicBezTo>
                    <a:pt x="4600054" y="4858450"/>
                    <a:pt x="4640699" y="4788916"/>
                    <a:pt x="4675634" y="4715352"/>
                  </a:cubicBezTo>
                  <a:lnTo>
                    <a:pt x="4700155" y="4659255"/>
                  </a:lnTo>
                  <a:lnTo>
                    <a:pt x="4721206" y="4600135"/>
                  </a:lnTo>
                  <a:cubicBezTo>
                    <a:pt x="4728707" y="4580988"/>
                    <a:pt x="4733970" y="4559266"/>
                    <a:pt x="4740465" y="4538887"/>
                  </a:cubicBezTo>
                  <a:cubicBezTo>
                    <a:pt x="4746623" y="4518061"/>
                    <a:pt x="4753005" y="4497906"/>
                    <a:pt x="4758492" y="4475848"/>
                  </a:cubicBezTo>
                  <a:cubicBezTo>
                    <a:pt x="4803168" y="4303637"/>
                    <a:pt x="4840902" y="4115080"/>
                    <a:pt x="4891288" y="3930329"/>
                  </a:cubicBezTo>
                  <a:cubicBezTo>
                    <a:pt x="4940891" y="3744906"/>
                    <a:pt x="5000235" y="3562059"/>
                    <a:pt x="5066298" y="3382235"/>
                  </a:cubicBezTo>
                  <a:cubicBezTo>
                    <a:pt x="5124186" y="3226932"/>
                    <a:pt x="5154530" y="3064015"/>
                    <a:pt x="5156994" y="2898635"/>
                  </a:cubicBezTo>
                  <a:cubicBezTo>
                    <a:pt x="5159681" y="2733255"/>
                    <a:pt x="5132920" y="2565636"/>
                    <a:pt x="5083317" y="2402047"/>
                  </a:cubicBezTo>
                  <a:cubicBezTo>
                    <a:pt x="5033938" y="2238123"/>
                    <a:pt x="4960150" y="2079013"/>
                    <a:pt x="4871022" y="1926958"/>
                  </a:cubicBezTo>
                  <a:cubicBezTo>
                    <a:pt x="4826570" y="1850818"/>
                    <a:pt x="4777415" y="1776918"/>
                    <a:pt x="4727028" y="1703577"/>
                  </a:cubicBezTo>
                  <a:cubicBezTo>
                    <a:pt x="4676418" y="1630349"/>
                    <a:pt x="4622784" y="1558464"/>
                    <a:pt x="4563776" y="1490834"/>
                  </a:cubicBezTo>
                  <a:cubicBezTo>
                    <a:pt x="4503647" y="1423764"/>
                    <a:pt x="4439041" y="1359157"/>
                    <a:pt x="4370291" y="1300596"/>
                  </a:cubicBezTo>
                  <a:cubicBezTo>
                    <a:pt x="4336812" y="1270141"/>
                    <a:pt x="4301541" y="1242148"/>
                    <a:pt x="4266046" y="1214491"/>
                  </a:cubicBezTo>
                  <a:cubicBezTo>
                    <a:pt x="4248355" y="1200607"/>
                    <a:pt x="4230776" y="1186611"/>
                    <a:pt x="4212973" y="1173062"/>
                  </a:cubicBezTo>
                  <a:cubicBezTo>
                    <a:pt x="4194722" y="1160074"/>
                    <a:pt x="4176359" y="1147197"/>
                    <a:pt x="4157995" y="1134545"/>
                  </a:cubicBezTo>
                  <a:cubicBezTo>
                    <a:pt x="4011426" y="1031980"/>
                    <a:pt x="3855004" y="948562"/>
                    <a:pt x="3697126" y="881044"/>
                  </a:cubicBezTo>
                  <a:lnTo>
                    <a:pt x="3637670" y="856747"/>
                  </a:lnTo>
                  <a:lnTo>
                    <a:pt x="3608222" y="844318"/>
                  </a:lnTo>
                  <a:cubicBezTo>
                    <a:pt x="3598480" y="840063"/>
                    <a:pt x="3588179" y="837040"/>
                    <a:pt x="3578214" y="833457"/>
                  </a:cubicBezTo>
                  <a:lnTo>
                    <a:pt x="3518309" y="812294"/>
                  </a:lnTo>
                  <a:cubicBezTo>
                    <a:pt x="3513383" y="810503"/>
                    <a:pt x="3508344" y="808823"/>
                    <a:pt x="3503417" y="806920"/>
                  </a:cubicBezTo>
                  <a:cubicBezTo>
                    <a:pt x="3498603" y="804792"/>
                    <a:pt x="3494236" y="801993"/>
                    <a:pt x="3489533" y="799642"/>
                  </a:cubicBezTo>
                  <a:cubicBezTo>
                    <a:pt x="3480240" y="794827"/>
                    <a:pt x="3470498" y="791020"/>
                    <a:pt x="3460869" y="787101"/>
                  </a:cubicBezTo>
                  <a:lnTo>
                    <a:pt x="3402980" y="763475"/>
                  </a:lnTo>
                  <a:lnTo>
                    <a:pt x="3374092" y="751606"/>
                  </a:lnTo>
                  <a:cubicBezTo>
                    <a:pt x="3364462" y="747688"/>
                    <a:pt x="3354945" y="743433"/>
                    <a:pt x="3344980" y="740409"/>
                  </a:cubicBezTo>
                  <a:lnTo>
                    <a:pt x="3226627" y="700772"/>
                  </a:lnTo>
                  <a:cubicBezTo>
                    <a:pt x="3067405" y="652849"/>
                    <a:pt x="2902697" y="625192"/>
                    <a:pt x="2735750" y="614667"/>
                  </a:cubicBezTo>
                  <a:cubicBezTo>
                    <a:pt x="2714811" y="613435"/>
                    <a:pt x="2694209" y="610860"/>
                    <a:pt x="2673158" y="610412"/>
                  </a:cubicBezTo>
                  <a:lnTo>
                    <a:pt x="2610119" y="609628"/>
                  </a:lnTo>
                  <a:lnTo>
                    <a:pt x="2547080" y="608620"/>
                  </a:lnTo>
                  <a:cubicBezTo>
                    <a:pt x="2536443" y="608173"/>
                    <a:pt x="2526365" y="608397"/>
                    <a:pt x="2516400" y="608844"/>
                  </a:cubicBezTo>
                  <a:lnTo>
                    <a:pt x="2486280" y="609740"/>
                  </a:lnTo>
                  <a:cubicBezTo>
                    <a:pt x="2466125" y="609852"/>
                    <a:pt x="2446307" y="611868"/>
                    <a:pt x="2426376" y="613099"/>
                  </a:cubicBezTo>
                  <a:cubicBezTo>
                    <a:pt x="2406333" y="613995"/>
                    <a:pt x="2386627" y="616458"/>
                    <a:pt x="2366920" y="618474"/>
                  </a:cubicBezTo>
                  <a:cubicBezTo>
                    <a:pt x="2357066" y="619482"/>
                    <a:pt x="2347101" y="620153"/>
                    <a:pt x="2337248" y="621497"/>
                  </a:cubicBezTo>
                  <a:lnTo>
                    <a:pt x="2307800" y="625528"/>
                  </a:lnTo>
                  <a:lnTo>
                    <a:pt x="2278351" y="629559"/>
                  </a:lnTo>
                  <a:lnTo>
                    <a:pt x="2249127" y="634710"/>
                  </a:lnTo>
                  <a:cubicBezTo>
                    <a:pt x="2093377" y="661918"/>
                    <a:pt x="1942329" y="710849"/>
                    <a:pt x="1796096" y="781726"/>
                  </a:cubicBezTo>
                  <a:cubicBezTo>
                    <a:pt x="1649751" y="852268"/>
                    <a:pt x="1508892" y="944307"/>
                    <a:pt x="1370833" y="1048663"/>
                  </a:cubicBezTo>
                  <a:cubicBezTo>
                    <a:pt x="1232774" y="1153244"/>
                    <a:pt x="1097290" y="1269917"/>
                    <a:pt x="959790" y="1390844"/>
                  </a:cubicBezTo>
                  <a:lnTo>
                    <a:pt x="749062" y="1577611"/>
                  </a:lnTo>
                  <a:cubicBezTo>
                    <a:pt x="674602" y="1642329"/>
                    <a:pt x="599806" y="1704137"/>
                    <a:pt x="524786" y="1763145"/>
                  </a:cubicBezTo>
                  <a:cubicBezTo>
                    <a:pt x="374858" y="1881498"/>
                    <a:pt x="223810" y="1987422"/>
                    <a:pt x="84071" y="2098496"/>
                  </a:cubicBezTo>
                  <a:lnTo>
                    <a:pt x="0" y="2168094"/>
                  </a:lnTo>
                  <a:lnTo>
                    <a:pt x="0" y="1576676"/>
                  </a:lnTo>
                  <a:lnTo>
                    <a:pt x="174655" y="1387597"/>
                  </a:lnTo>
                  <a:cubicBezTo>
                    <a:pt x="238926" y="1320079"/>
                    <a:pt x="302749" y="1254577"/>
                    <a:pt x="363661" y="1188626"/>
                  </a:cubicBezTo>
                  <a:lnTo>
                    <a:pt x="458052" y="1086397"/>
                  </a:lnTo>
                  <a:cubicBezTo>
                    <a:pt x="490635" y="1051351"/>
                    <a:pt x="523666" y="1016416"/>
                    <a:pt x="557257" y="981593"/>
                  </a:cubicBezTo>
                  <a:cubicBezTo>
                    <a:pt x="691510" y="842414"/>
                    <a:pt x="835055" y="705699"/>
                    <a:pt x="994165" y="578389"/>
                  </a:cubicBezTo>
                  <a:cubicBezTo>
                    <a:pt x="1152939" y="451190"/>
                    <a:pt x="1328060" y="333398"/>
                    <a:pt x="1520873" y="237215"/>
                  </a:cubicBezTo>
                  <a:cubicBezTo>
                    <a:pt x="1713238" y="141033"/>
                    <a:pt x="1924302" y="68028"/>
                    <a:pt x="2141748" y="31190"/>
                  </a:cubicBezTo>
                  <a:lnTo>
                    <a:pt x="2182505" y="24360"/>
                  </a:lnTo>
                  <a:cubicBezTo>
                    <a:pt x="2196165" y="22344"/>
                    <a:pt x="2209826" y="20665"/>
                    <a:pt x="2223374" y="18873"/>
                  </a:cubicBezTo>
                  <a:lnTo>
                    <a:pt x="2264355" y="13611"/>
                  </a:lnTo>
                  <a:cubicBezTo>
                    <a:pt x="2278015" y="11931"/>
                    <a:pt x="2291676" y="10924"/>
                    <a:pt x="2305336" y="9580"/>
                  </a:cubicBezTo>
                  <a:cubicBezTo>
                    <a:pt x="2332657" y="7229"/>
                    <a:pt x="2360090" y="4653"/>
                    <a:pt x="2387410" y="3645"/>
                  </a:cubicBezTo>
                  <a:cubicBezTo>
                    <a:pt x="2414731" y="2414"/>
                    <a:pt x="2442164" y="510"/>
                    <a:pt x="2469373" y="622"/>
                  </a:cubicBezTo>
                  <a:close/>
                </a:path>
              </a:pathLst>
            </a:custGeom>
            <a:gradFill>
              <a:gsLst>
                <a:gs pos="37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7C4629D-4AB7-48D4-A61B-1AE1837A78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646908" cy="6130481"/>
            </a:xfrm>
            <a:custGeom>
              <a:avLst/>
              <a:gdLst>
                <a:gd name="connsiteX0" fmla="*/ 2616837 w 5646908"/>
                <a:gd name="connsiteY0" fmla="*/ 0 h 6130481"/>
                <a:gd name="connsiteX1" fmla="*/ 4918721 w 5646908"/>
                <a:gd name="connsiteY1" fmla="*/ 1134258 h 6130481"/>
                <a:gd name="connsiteX2" fmla="*/ 5539036 w 5646908"/>
                <a:gd name="connsiteY2" fmla="*/ 3362353 h 6130481"/>
                <a:gd name="connsiteX3" fmla="*/ 4712024 w 5646908"/>
                <a:gd name="connsiteY3" fmla="*/ 5293280 h 6130481"/>
                <a:gd name="connsiteX4" fmla="*/ 2547864 w 5646908"/>
                <a:gd name="connsiteY4" fmla="*/ 6130481 h 6130481"/>
                <a:gd name="connsiteX5" fmla="*/ 263223 w 5646908"/>
                <a:gd name="connsiteY5" fmla="*/ 5212325 h 6130481"/>
                <a:gd name="connsiteX6" fmla="*/ 49974 w 5646908"/>
                <a:gd name="connsiteY6" fmla="*/ 4985345 h 6130481"/>
                <a:gd name="connsiteX7" fmla="*/ 0 w 5646908"/>
                <a:gd name="connsiteY7" fmla="*/ 4920618 h 6130481"/>
                <a:gd name="connsiteX8" fmla="*/ 0 w 5646908"/>
                <a:gd name="connsiteY8" fmla="*/ 3760303 h 6130481"/>
                <a:gd name="connsiteX9" fmla="*/ 80488 w 5646908"/>
                <a:gd name="connsiteY9" fmla="*/ 3974159 h 6130481"/>
                <a:gd name="connsiteX10" fmla="*/ 664748 w 5646908"/>
                <a:gd name="connsiteY10" fmla="*/ 4813600 h 6130481"/>
                <a:gd name="connsiteX11" fmla="*/ 2548087 w 5646908"/>
                <a:gd name="connsiteY11" fmla="*/ 5570406 h 6130481"/>
                <a:gd name="connsiteX12" fmla="*/ 3536561 w 5646908"/>
                <a:gd name="connsiteY12" fmla="*/ 5407153 h 6130481"/>
                <a:gd name="connsiteX13" fmla="*/ 4308035 w 5646908"/>
                <a:gd name="connsiteY13" fmla="*/ 4897241 h 6130481"/>
                <a:gd name="connsiteX14" fmla="*/ 4569038 w 5646908"/>
                <a:gd name="connsiteY14" fmla="*/ 4564802 h 6130481"/>
                <a:gd name="connsiteX15" fmla="*/ 4699147 w 5646908"/>
                <a:gd name="connsiteY15" fmla="*/ 4149952 h 6130481"/>
                <a:gd name="connsiteX16" fmla="*/ 5003034 w 5646908"/>
                <a:gd name="connsiteY16" fmla="*/ 3168421 h 6130481"/>
                <a:gd name="connsiteX17" fmla="*/ 4994189 w 5646908"/>
                <a:gd name="connsiteY17" fmla="*/ 2321590 h 6130481"/>
                <a:gd name="connsiteX18" fmla="*/ 4487860 w 5646908"/>
                <a:gd name="connsiteY18" fmla="*/ 1501856 h 6130481"/>
                <a:gd name="connsiteX19" fmla="*/ 3640469 w 5646908"/>
                <a:gd name="connsiteY19" fmla="*/ 808425 h 6130481"/>
                <a:gd name="connsiteX20" fmla="*/ 2616837 w 5646908"/>
                <a:gd name="connsiteY20" fmla="*/ 559851 h 6130481"/>
                <a:gd name="connsiteX21" fmla="*/ 1762952 w 5646908"/>
                <a:gd name="connsiteY21" fmla="*/ 812008 h 6130481"/>
                <a:gd name="connsiteX22" fmla="*/ 939635 w 5646908"/>
                <a:gd name="connsiteY22" fmla="*/ 1502976 h 6130481"/>
                <a:gd name="connsiteX23" fmla="*/ 585250 w 5646908"/>
                <a:gd name="connsiteY23" fmla="*/ 1831049 h 6130481"/>
                <a:gd name="connsiteX24" fmla="*/ 40403 w 5646908"/>
                <a:gd name="connsiteY24" fmla="*/ 2389556 h 6130481"/>
                <a:gd name="connsiteX25" fmla="*/ 0 w 5646908"/>
                <a:gd name="connsiteY25" fmla="*/ 2456747 h 6130481"/>
                <a:gd name="connsiteX26" fmla="*/ 0 w 5646908"/>
                <a:gd name="connsiteY26" fmla="*/ 1601114 h 6130481"/>
                <a:gd name="connsiteX27" fmla="*/ 93200 w 5646908"/>
                <a:gd name="connsiteY27" fmla="*/ 1513741 h 6130481"/>
                <a:gd name="connsiteX28" fmla="*/ 535423 w 5646908"/>
                <a:gd name="connsiteY28" fmla="*/ 1107273 h 6130481"/>
                <a:gd name="connsiteX29" fmla="*/ 2616837 w 5646908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46908" h="6130481">
                  <a:moveTo>
                    <a:pt x="2616837" y="0"/>
                  </a:moveTo>
                  <a:cubicBezTo>
                    <a:pt x="3596241" y="0"/>
                    <a:pt x="4322479" y="463445"/>
                    <a:pt x="4918721" y="1134258"/>
                  </a:cubicBezTo>
                  <a:cubicBezTo>
                    <a:pt x="5416317" y="1694109"/>
                    <a:pt x="5857703" y="2516643"/>
                    <a:pt x="5539036" y="3362353"/>
                  </a:cubicBezTo>
                  <a:cubicBezTo>
                    <a:pt x="5111758" y="4496612"/>
                    <a:pt x="5300763" y="4716633"/>
                    <a:pt x="4712024" y="5293280"/>
                  </a:cubicBezTo>
                  <a:cubicBezTo>
                    <a:pt x="4123284" y="5869926"/>
                    <a:pt x="3446201" y="6130481"/>
                    <a:pt x="2547864" y="6130481"/>
                  </a:cubicBezTo>
                  <a:cubicBezTo>
                    <a:pt x="1657476" y="6130481"/>
                    <a:pt x="850619" y="5780127"/>
                    <a:pt x="263223" y="5212325"/>
                  </a:cubicBezTo>
                  <a:cubicBezTo>
                    <a:pt x="188497" y="5140091"/>
                    <a:pt x="117321" y="5064339"/>
                    <a:pt x="49974" y="4985345"/>
                  </a:cubicBezTo>
                  <a:lnTo>
                    <a:pt x="0" y="4920618"/>
                  </a:lnTo>
                  <a:lnTo>
                    <a:pt x="0" y="3760303"/>
                  </a:lnTo>
                  <a:lnTo>
                    <a:pt x="80488" y="3974159"/>
                  </a:lnTo>
                  <a:cubicBezTo>
                    <a:pt x="217875" y="4289243"/>
                    <a:pt x="414383" y="4571632"/>
                    <a:pt x="664748" y="4813600"/>
                  </a:cubicBezTo>
                  <a:cubicBezTo>
                    <a:pt x="1169734" y="5301566"/>
                    <a:pt x="1838644" y="5570406"/>
                    <a:pt x="2548087" y="5570406"/>
                  </a:cubicBezTo>
                  <a:cubicBezTo>
                    <a:pt x="2928786" y="5570406"/>
                    <a:pt x="3252156" y="5516996"/>
                    <a:pt x="3536561" y="5407153"/>
                  </a:cubicBezTo>
                  <a:cubicBezTo>
                    <a:pt x="3815366" y="5299438"/>
                    <a:pt x="4067747" y="5132603"/>
                    <a:pt x="4308035" y="4897241"/>
                  </a:cubicBezTo>
                  <a:cubicBezTo>
                    <a:pt x="4475095" y="4733653"/>
                    <a:pt x="4533767" y="4637358"/>
                    <a:pt x="4569038" y="4564802"/>
                  </a:cubicBezTo>
                  <a:cubicBezTo>
                    <a:pt x="4619313" y="4461453"/>
                    <a:pt x="4652792" y="4330784"/>
                    <a:pt x="4699147" y="4149952"/>
                  </a:cubicBezTo>
                  <a:cubicBezTo>
                    <a:pt x="4758491" y="3918846"/>
                    <a:pt x="4839558" y="3602194"/>
                    <a:pt x="5003034" y="3168421"/>
                  </a:cubicBezTo>
                  <a:cubicBezTo>
                    <a:pt x="5103024" y="2902940"/>
                    <a:pt x="5100112" y="2626037"/>
                    <a:pt x="4994189" y="2321590"/>
                  </a:cubicBezTo>
                  <a:cubicBezTo>
                    <a:pt x="4900470" y="2052526"/>
                    <a:pt x="4725460" y="1769129"/>
                    <a:pt x="4487860" y="1501856"/>
                  </a:cubicBezTo>
                  <a:cubicBezTo>
                    <a:pt x="4210285" y="1189683"/>
                    <a:pt x="3933047" y="962832"/>
                    <a:pt x="3640469" y="808425"/>
                  </a:cubicBezTo>
                  <a:cubicBezTo>
                    <a:pt x="3323369" y="641141"/>
                    <a:pt x="2988578" y="559851"/>
                    <a:pt x="2616837" y="559851"/>
                  </a:cubicBezTo>
                  <a:cubicBezTo>
                    <a:pt x="2315413" y="559851"/>
                    <a:pt x="2044110" y="640134"/>
                    <a:pt x="1762952" y="812008"/>
                  </a:cubicBezTo>
                  <a:cubicBezTo>
                    <a:pt x="1472838" y="989593"/>
                    <a:pt x="1197167" y="1250707"/>
                    <a:pt x="939635" y="1502976"/>
                  </a:cubicBezTo>
                  <a:cubicBezTo>
                    <a:pt x="819379" y="1620769"/>
                    <a:pt x="700355" y="1727700"/>
                    <a:pt x="585250" y="1831049"/>
                  </a:cubicBezTo>
                  <a:cubicBezTo>
                    <a:pt x="362317" y="2031140"/>
                    <a:pt x="169840" y="2204022"/>
                    <a:pt x="40403" y="2389556"/>
                  </a:cubicBezTo>
                  <a:lnTo>
                    <a:pt x="0" y="2456747"/>
                  </a:lnTo>
                  <a:lnTo>
                    <a:pt x="0" y="1601114"/>
                  </a:lnTo>
                  <a:lnTo>
                    <a:pt x="93200" y="1513741"/>
                  </a:lnTo>
                  <a:cubicBezTo>
                    <a:pt x="237107" y="1383294"/>
                    <a:pt x="388238" y="1251435"/>
                    <a:pt x="535423" y="1107273"/>
                  </a:cubicBezTo>
                  <a:cubicBezTo>
                    <a:pt x="1124050" y="530627"/>
                    <a:pt x="1718500" y="0"/>
                    <a:pt x="2616837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54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1E30050-9FC4-4CC7-8C0B-BF5EFD106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176241"/>
              <a:ext cx="5517522" cy="6130481"/>
            </a:xfrm>
            <a:custGeom>
              <a:avLst/>
              <a:gdLst>
                <a:gd name="connsiteX0" fmla="*/ 2549095 w 5517522"/>
                <a:gd name="connsiteY0" fmla="*/ 0 h 6130481"/>
                <a:gd name="connsiteX1" fmla="*/ 4804175 w 5517522"/>
                <a:gd name="connsiteY1" fmla="*/ 1134258 h 6130481"/>
                <a:gd name="connsiteX2" fmla="*/ 5411838 w 5517522"/>
                <a:gd name="connsiteY2" fmla="*/ 3362353 h 6130481"/>
                <a:gd name="connsiteX3" fmla="*/ 4601621 w 5517522"/>
                <a:gd name="connsiteY3" fmla="*/ 5293280 h 6130481"/>
                <a:gd name="connsiteX4" fmla="*/ 2481577 w 5517522"/>
                <a:gd name="connsiteY4" fmla="*/ 6130481 h 6130481"/>
                <a:gd name="connsiteX5" fmla="*/ 243517 w 5517522"/>
                <a:gd name="connsiteY5" fmla="*/ 5212325 h 6130481"/>
                <a:gd name="connsiteX6" fmla="*/ 34587 w 5517522"/>
                <a:gd name="connsiteY6" fmla="*/ 4985345 h 6130481"/>
                <a:gd name="connsiteX7" fmla="*/ 0 w 5517522"/>
                <a:gd name="connsiteY7" fmla="*/ 4939620 h 6130481"/>
                <a:gd name="connsiteX8" fmla="*/ 0 w 5517522"/>
                <a:gd name="connsiteY8" fmla="*/ 3335329 h 6130481"/>
                <a:gd name="connsiteX9" fmla="*/ 17141 w 5517522"/>
                <a:gd name="connsiteY9" fmla="*/ 3448738 h 6130481"/>
                <a:gd name="connsiteX10" fmla="*/ 167489 w 5517522"/>
                <a:gd name="connsiteY10" fmla="*/ 3930490 h 6130481"/>
                <a:gd name="connsiteX11" fmla="*/ 715471 w 5517522"/>
                <a:gd name="connsiteY11" fmla="*/ 4734212 h 6130481"/>
                <a:gd name="connsiteX12" fmla="*/ 2481689 w 5517522"/>
                <a:gd name="connsiteY12" fmla="*/ 5458772 h 6130481"/>
                <a:gd name="connsiteX13" fmla="*/ 4126644 w 5517522"/>
                <a:gd name="connsiteY13" fmla="*/ 4818302 h 6130481"/>
                <a:gd name="connsiteX14" fmla="*/ 4360437 w 5517522"/>
                <a:gd name="connsiteY14" fmla="*/ 4516766 h 6130481"/>
                <a:gd name="connsiteX15" fmla="*/ 4480357 w 5517522"/>
                <a:gd name="connsiteY15" fmla="*/ 4122855 h 6130481"/>
                <a:gd name="connsiteX16" fmla="*/ 4781557 w 5517522"/>
                <a:gd name="connsiteY16" fmla="*/ 3129791 h 6130481"/>
                <a:gd name="connsiteX17" fmla="*/ 4771928 w 5517522"/>
                <a:gd name="connsiteY17" fmla="*/ 2357869 h 6130481"/>
                <a:gd name="connsiteX18" fmla="*/ 4297510 w 5517522"/>
                <a:gd name="connsiteY18" fmla="*/ 1575533 h 6130481"/>
                <a:gd name="connsiteX19" fmla="*/ 3498715 w 5517522"/>
                <a:gd name="connsiteY19" fmla="*/ 907071 h 6130481"/>
                <a:gd name="connsiteX20" fmla="*/ 2549095 w 5517522"/>
                <a:gd name="connsiteY20" fmla="*/ 671821 h 6130481"/>
                <a:gd name="connsiteX21" fmla="*/ 985319 w 5517522"/>
                <a:gd name="connsiteY21" fmla="*/ 1582475 h 6130481"/>
                <a:gd name="connsiteX22" fmla="*/ 634628 w 5517522"/>
                <a:gd name="connsiteY22" fmla="*/ 1913907 h 6130481"/>
                <a:gd name="connsiteX23" fmla="*/ 117662 w 5517522"/>
                <a:gd name="connsiteY23" fmla="*/ 2453044 h 6130481"/>
                <a:gd name="connsiteX24" fmla="*/ 2515 w 5517522"/>
                <a:gd name="connsiteY24" fmla="*/ 2685494 h 6130481"/>
                <a:gd name="connsiteX25" fmla="*/ 0 w 5517522"/>
                <a:gd name="connsiteY25" fmla="*/ 2696965 h 6130481"/>
                <a:gd name="connsiteX26" fmla="*/ 0 w 5517522"/>
                <a:gd name="connsiteY26" fmla="*/ 1587383 h 6130481"/>
                <a:gd name="connsiteX27" fmla="*/ 76951 w 5517522"/>
                <a:gd name="connsiteY27" fmla="*/ 1513741 h 6130481"/>
                <a:gd name="connsiteX28" fmla="*/ 510118 w 5517522"/>
                <a:gd name="connsiteY28" fmla="*/ 1107273 h 6130481"/>
                <a:gd name="connsiteX29" fmla="*/ 2549095 w 5517522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522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4011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335329"/>
                  </a:lnTo>
                  <a:lnTo>
                    <a:pt x="17141" y="3448738"/>
                  </a:lnTo>
                  <a:cubicBezTo>
                    <a:pt x="50676" y="3613558"/>
                    <a:pt x="100867" y="3774516"/>
                    <a:pt x="167489" y="3930490"/>
                  </a:cubicBezTo>
                  <a:cubicBezTo>
                    <a:pt x="296255" y="4232138"/>
                    <a:pt x="480670" y="4502546"/>
                    <a:pt x="715471" y="4734212"/>
                  </a:cubicBezTo>
                  <a:cubicBezTo>
                    <a:pt x="1188993" y="5201464"/>
                    <a:pt x="1816250" y="5458772"/>
                    <a:pt x="2481689" y="5458772"/>
                  </a:cubicBezTo>
                  <a:cubicBezTo>
                    <a:pt x="3185758" y="5458772"/>
                    <a:pt x="3677755" y="5267191"/>
                    <a:pt x="4126644" y="4818302"/>
                  </a:cubicBezTo>
                  <a:cubicBezTo>
                    <a:pt x="4278363" y="4666583"/>
                    <a:pt x="4329982" y="4580701"/>
                    <a:pt x="4360437" y="4516766"/>
                  </a:cubicBezTo>
                  <a:cubicBezTo>
                    <a:pt x="4404890" y="4423495"/>
                    <a:pt x="4436577" y="4297417"/>
                    <a:pt x="4480357" y="4122855"/>
                  </a:cubicBezTo>
                  <a:cubicBezTo>
                    <a:pt x="4539030" y="3889285"/>
                    <a:pt x="4619425" y="3569275"/>
                    <a:pt x="4781557" y="3129791"/>
                  </a:cubicBezTo>
                  <a:cubicBezTo>
                    <a:pt x="4870238" y="2889503"/>
                    <a:pt x="4867103" y="2637010"/>
                    <a:pt x="4771928" y="2357869"/>
                  </a:cubicBezTo>
                  <a:cubicBezTo>
                    <a:pt x="4684815" y="2102465"/>
                    <a:pt x="4520779" y="1831945"/>
                    <a:pt x="4297510" y="1575533"/>
                  </a:cubicBezTo>
                  <a:cubicBezTo>
                    <a:pt x="4034492" y="1273549"/>
                    <a:pt x="3773266" y="1054983"/>
                    <a:pt x="3498715" y="907071"/>
                  </a:cubicBezTo>
                  <a:cubicBezTo>
                    <a:pt x="3204905" y="748745"/>
                    <a:pt x="2894187" y="671821"/>
                    <a:pt x="2549095" y="671821"/>
                  </a:cubicBezTo>
                  <a:cubicBezTo>
                    <a:pt x="1942553" y="671821"/>
                    <a:pt x="1518298" y="1049273"/>
                    <a:pt x="985319" y="1582475"/>
                  </a:cubicBezTo>
                  <a:cubicBezTo>
                    <a:pt x="865735" y="1702059"/>
                    <a:pt x="748278" y="1809774"/>
                    <a:pt x="634628" y="1913907"/>
                  </a:cubicBezTo>
                  <a:cubicBezTo>
                    <a:pt x="421325" y="2109407"/>
                    <a:pt x="237134" y="2278146"/>
                    <a:pt x="117662" y="2453044"/>
                  </a:cubicBezTo>
                  <a:cubicBezTo>
                    <a:pt x="64756" y="2530415"/>
                    <a:pt x="27022" y="2605799"/>
                    <a:pt x="2515" y="2685494"/>
                  </a:cubicBezTo>
                  <a:lnTo>
                    <a:pt x="0" y="2696965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E03733-50FD-49A6-B226-40F6A0AD45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76241"/>
              <a:ext cx="5517475" cy="6130481"/>
            </a:xfrm>
            <a:custGeom>
              <a:avLst/>
              <a:gdLst>
                <a:gd name="connsiteX0" fmla="*/ 2549095 w 5517475"/>
                <a:gd name="connsiteY0" fmla="*/ 0 h 6130481"/>
                <a:gd name="connsiteX1" fmla="*/ 4804175 w 5517475"/>
                <a:gd name="connsiteY1" fmla="*/ 1134258 h 6130481"/>
                <a:gd name="connsiteX2" fmla="*/ 5411838 w 5517475"/>
                <a:gd name="connsiteY2" fmla="*/ 3362353 h 6130481"/>
                <a:gd name="connsiteX3" fmla="*/ 4601621 w 5517475"/>
                <a:gd name="connsiteY3" fmla="*/ 5293280 h 6130481"/>
                <a:gd name="connsiteX4" fmla="*/ 2481577 w 5517475"/>
                <a:gd name="connsiteY4" fmla="*/ 6130481 h 6130481"/>
                <a:gd name="connsiteX5" fmla="*/ 243517 w 5517475"/>
                <a:gd name="connsiteY5" fmla="*/ 5212325 h 6130481"/>
                <a:gd name="connsiteX6" fmla="*/ 34587 w 5517475"/>
                <a:gd name="connsiteY6" fmla="*/ 4985345 h 6130481"/>
                <a:gd name="connsiteX7" fmla="*/ 0 w 5517475"/>
                <a:gd name="connsiteY7" fmla="*/ 4939620 h 6130481"/>
                <a:gd name="connsiteX8" fmla="*/ 0 w 5517475"/>
                <a:gd name="connsiteY8" fmla="*/ 3799573 h 6130481"/>
                <a:gd name="connsiteX9" fmla="*/ 64364 w 5517475"/>
                <a:gd name="connsiteY9" fmla="*/ 3974159 h 6130481"/>
                <a:gd name="connsiteX10" fmla="*/ 636644 w 5517475"/>
                <a:gd name="connsiteY10" fmla="*/ 4813600 h 6130481"/>
                <a:gd name="connsiteX11" fmla="*/ 2481577 w 5517475"/>
                <a:gd name="connsiteY11" fmla="*/ 5570406 h 6130481"/>
                <a:gd name="connsiteX12" fmla="*/ 3449896 w 5517475"/>
                <a:gd name="connsiteY12" fmla="*/ 5407153 h 6130481"/>
                <a:gd name="connsiteX13" fmla="*/ 4205695 w 5517475"/>
                <a:gd name="connsiteY13" fmla="*/ 4897241 h 6130481"/>
                <a:gd name="connsiteX14" fmla="*/ 4461434 w 5517475"/>
                <a:gd name="connsiteY14" fmla="*/ 4564802 h 6130481"/>
                <a:gd name="connsiteX15" fmla="*/ 4588969 w 5517475"/>
                <a:gd name="connsiteY15" fmla="*/ 4149952 h 6130481"/>
                <a:gd name="connsiteX16" fmla="*/ 4886585 w 5517475"/>
                <a:gd name="connsiteY16" fmla="*/ 3168421 h 6130481"/>
                <a:gd name="connsiteX17" fmla="*/ 4877964 w 5517475"/>
                <a:gd name="connsiteY17" fmla="*/ 2321590 h 6130481"/>
                <a:gd name="connsiteX18" fmla="*/ 4382048 w 5517475"/>
                <a:gd name="connsiteY18" fmla="*/ 1501856 h 6130481"/>
                <a:gd name="connsiteX19" fmla="*/ 3551900 w 5517475"/>
                <a:gd name="connsiteY19" fmla="*/ 808425 h 6130481"/>
                <a:gd name="connsiteX20" fmla="*/ 2549095 w 5517475"/>
                <a:gd name="connsiteY20" fmla="*/ 559851 h 6130481"/>
                <a:gd name="connsiteX21" fmla="*/ 1712566 w 5517475"/>
                <a:gd name="connsiteY21" fmla="*/ 812008 h 6130481"/>
                <a:gd name="connsiteX22" fmla="*/ 906044 w 5517475"/>
                <a:gd name="connsiteY22" fmla="*/ 1502976 h 6130481"/>
                <a:gd name="connsiteX23" fmla="*/ 558825 w 5517475"/>
                <a:gd name="connsiteY23" fmla="*/ 1831049 h 6130481"/>
                <a:gd name="connsiteX24" fmla="*/ 25063 w 5517475"/>
                <a:gd name="connsiteY24" fmla="*/ 2389556 h 6130481"/>
                <a:gd name="connsiteX25" fmla="*/ 0 w 5517475"/>
                <a:gd name="connsiteY25" fmla="*/ 2432109 h 6130481"/>
                <a:gd name="connsiteX26" fmla="*/ 0 w 5517475"/>
                <a:gd name="connsiteY26" fmla="*/ 1587383 h 6130481"/>
                <a:gd name="connsiteX27" fmla="*/ 76951 w 5517475"/>
                <a:gd name="connsiteY27" fmla="*/ 1513741 h 6130481"/>
                <a:gd name="connsiteX28" fmla="*/ 510118 w 5517475"/>
                <a:gd name="connsiteY28" fmla="*/ 1107273 h 6130481"/>
                <a:gd name="connsiteX29" fmla="*/ 2549095 w 5517475"/>
                <a:gd name="connsiteY29" fmla="*/ 0 h 613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517475" h="6130481">
                  <a:moveTo>
                    <a:pt x="2549095" y="0"/>
                  </a:moveTo>
                  <a:cubicBezTo>
                    <a:pt x="3508568" y="0"/>
                    <a:pt x="4219915" y="463445"/>
                    <a:pt x="4804175" y="1134258"/>
                  </a:cubicBezTo>
                  <a:cubicBezTo>
                    <a:pt x="5291694" y="1694109"/>
                    <a:pt x="5723899" y="2516643"/>
                    <a:pt x="5411838" y="3362353"/>
                  </a:cubicBezTo>
                  <a:cubicBezTo>
                    <a:pt x="4993181" y="4496612"/>
                    <a:pt x="5178268" y="4716633"/>
                    <a:pt x="4601621" y="5293280"/>
                  </a:cubicBezTo>
                  <a:cubicBezTo>
                    <a:pt x="4024863" y="5869926"/>
                    <a:pt x="3361551" y="6130481"/>
                    <a:pt x="2481577" y="6130481"/>
                  </a:cubicBezTo>
                  <a:cubicBezTo>
                    <a:pt x="1609329" y="6130481"/>
                    <a:pt x="818932" y="5780127"/>
                    <a:pt x="243517" y="5212325"/>
                  </a:cubicBezTo>
                  <a:cubicBezTo>
                    <a:pt x="170302" y="5140091"/>
                    <a:pt x="100568" y="5064339"/>
                    <a:pt x="34587" y="4985345"/>
                  </a:cubicBezTo>
                  <a:lnTo>
                    <a:pt x="0" y="4939620"/>
                  </a:lnTo>
                  <a:lnTo>
                    <a:pt x="0" y="3799573"/>
                  </a:lnTo>
                  <a:lnTo>
                    <a:pt x="64364" y="3974159"/>
                  </a:lnTo>
                  <a:cubicBezTo>
                    <a:pt x="198841" y="4289243"/>
                    <a:pt x="391429" y="4571632"/>
                    <a:pt x="636644" y="4813600"/>
                  </a:cubicBezTo>
                  <a:cubicBezTo>
                    <a:pt x="1131328" y="5301566"/>
                    <a:pt x="1786578" y="5570406"/>
                    <a:pt x="2481577" y="5570406"/>
                  </a:cubicBezTo>
                  <a:cubicBezTo>
                    <a:pt x="2854550" y="5570406"/>
                    <a:pt x="3171314" y="5516996"/>
                    <a:pt x="3449896" y="5407153"/>
                  </a:cubicBezTo>
                  <a:cubicBezTo>
                    <a:pt x="3723103" y="5299438"/>
                    <a:pt x="3970333" y="5132603"/>
                    <a:pt x="4205695" y="4897241"/>
                  </a:cubicBezTo>
                  <a:cubicBezTo>
                    <a:pt x="4369395" y="4733653"/>
                    <a:pt x="4426836" y="4637358"/>
                    <a:pt x="4461434" y="4564802"/>
                  </a:cubicBezTo>
                  <a:cubicBezTo>
                    <a:pt x="4510701" y="4461453"/>
                    <a:pt x="4543509" y="4330784"/>
                    <a:pt x="4588969" y="4149952"/>
                  </a:cubicBezTo>
                  <a:cubicBezTo>
                    <a:pt x="4646969" y="3918846"/>
                    <a:pt x="4726468" y="3602194"/>
                    <a:pt x="4886585" y="3168421"/>
                  </a:cubicBezTo>
                  <a:cubicBezTo>
                    <a:pt x="4984560" y="2902940"/>
                    <a:pt x="4981760" y="2626037"/>
                    <a:pt x="4877964" y="2321590"/>
                  </a:cubicBezTo>
                  <a:cubicBezTo>
                    <a:pt x="4786260" y="2052526"/>
                    <a:pt x="4614834" y="1769129"/>
                    <a:pt x="4382048" y="1501856"/>
                  </a:cubicBezTo>
                  <a:cubicBezTo>
                    <a:pt x="4110072" y="1189683"/>
                    <a:pt x="3838544" y="962832"/>
                    <a:pt x="3551900" y="808425"/>
                  </a:cubicBezTo>
                  <a:cubicBezTo>
                    <a:pt x="3241183" y="641141"/>
                    <a:pt x="2913222" y="559851"/>
                    <a:pt x="2549095" y="559851"/>
                  </a:cubicBezTo>
                  <a:cubicBezTo>
                    <a:pt x="2253830" y="559851"/>
                    <a:pt x="1988013" y="640134"/>
                    <a:pt x="1712566" y="812008"/>
                  </a:cubicBezTo>
                  <a:cubicBezTo>
                    <a:pt x="1428385" y="989593"/>
                    <a:pt x="1158313" y="1250707"/>
                    <a:pt x="906044" y="1502976"/>
                  </a:cubicBezTo>
                  <a:cubicBezTo>
                    <a:pt x="788140" y="1620769"/>
                    <a:pt x="671579" y="1727700"/>
                    <a:pt x="558825" y="1831049"/>
                  </a:cubicBezTo>
                  <a:cubicBezTo>
                    <a:pt x="340371" y="2031140"/>
                    <a:pt x="151813" y="2204022"/>
                    <a:pt x="25063" y="2389556"/>
                  </a:cubicBezTo>
                  <a:lnTo>
                    <a:pt x="0" y="2432109"/>
                  </a:lnTo>
                  <a:lnTo>
                    <a:pt x="0" y="1587383"/>
                  </a:lnTo>
                  <a:lnTo>
                    <a:pt x="76951" y="1513741"/>
                  </a:lnTo>
                  <a:cubicBezTo>
                    <a:pt x="217918" y="1383294"/>
                    <a:pt x="365956" y="1251435"/>
                    <a:pt x="510118" y="1107273"/>
                  </a:cubicBezTo>
                  <a:cubicBezTo>
                    <a:pt x="1086764" y="530627"/>
                    <a:pt x="1669121" y="0"/>
                    <a:pt x="25490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A614510-A9F4-41B6-B78E-F49E390C7E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0"/>
              <a:ext cx="5646974" cy="6483075"/>
            </a:xfrm>
            <a:custGeom>
              <a:avLst/>
              <a:gdLst>
                <a:gd name="connsiteX0" fmla="*/ 2405773 w 5646974"/>
                <a:gd name="connsiteY0" fmla="*/ 0 h 6483075"/>
                <a:gd name="connsiteX1" fmla="*/ 5646974 w 5646974"/>
                <a:gd name="connsiteY1" fmla="*/ 3241538 h 6483075"/>
                <a:gd name="connsiteX2" fmla="*/ 2405773 w 5646974"/>
                <a:gd name="connsiteY2" fmla="*/ 6483075 h 6483075"/>
                <a:gd name="connsiteX3" fmla="*/ 113897 w 5646974"/>
                <a:gd name="connsiteY3" fmla="*/ 5533666 h 6483075"/>
                <a:gd name="connsiteX4" fmla="*/ 0 w 5646974"/>
                <a:gd name="connsiteY4" fmla="*/ 5408336 h 6483075"/>
                <a:gd name="connsiteX5" fmla="*/ 0 w 5646974"/>
                <a:gd name="connsiteY5" fmla="*/ 4983659 h 6483075"/>
                <a:gd name="connsiteX6" fmla="*/ 155731 w 5646974"/>
                <a:gd name="connsiteY6" fmla="*/ 5176047 h 6483075"/>
                <a:gd name="connsiteX7" fmla="*/ 1093706 w 5646974"/>
                <a:gd name="connsiteY7" fmla="*/ 5866903 h 6483075"/>
                <a:gd name="connsiteX8" fmla="*/ 1639673 w 5646974"/>
                <a:gd name="connsiteY8" fmla="*/ 6059940 h 6483075"/>
                <a:gd name="connsiteX9" fmla="*/ 1709990 w 5646974"/>
                <a:gd name="connsiteY9" fmla="*/ 6076287 h 6483075"/>
                <a:gd name="connsiteX10" fmla="*/ 1780307 w 5646974"/>
                <a:gd name="connsiteY10" fmla="*/ 6091963 h 6483075"/>
                <a:gd name="connsiteX11" fmla="*/ 1851072 w 5646974"/>
                <a:gd name="connsiteY11" fmla="*/ 6105176 h 6483075"/>
                <a:gd name="connsiteX12" fmla="*/ 1886455 w 5646974"/>
                <a:gd name="connsiteY12" fmla="*/ 6111782 h 6483075"/>
                <a:gd name="connsiteX13" fmla="*/ 1921949 w 5646974"/>
                <a:gd name="connsiteY13" fmla="*/ 6117716 h 6483075"/>
                <a:gd name="connsiteX14" fmla="*/ 2064152 w 5646974"/>
                <a:gd name="connsiteY14" fmla="*/ 6137647 h 6483075"/>
                <a:gd name="connsiteX15" fmla="*/ 2206914 w 5646974"/>
                <a:gd name="connsiteY15" fmla="*/ 6151195 h 6483075"/>
                <a:gd name="connsiteX16" fmla="*/ 2350011 w 5646974"/>
                <a:gd name="connsiteY16" fmla="*/ 6158250 h 6483075"/>
                <a:gd name="connsiteX17" fmla="*/ 2493109 w 5646974"/>
                <a:gd name="connsiteY17" fmla="*/ 6159705 h 6483075"/>
                <a:gd name="connsiteX18" fmla="*/ 2781321 w 5646974"/>
                <a:gd name="connsiteY18" fmla="*/ 6147277 h 6483075"/>
                <a:gd name="connsiteX19" fmla="*/ 3345091 w 5646974"/>
                <a:gd name="connsiteY19" fmla="*/ 6060276 h 6483075"/>
                <a:gd name="connsiteX20" fmla="*/ 3878853 w 5646974"/>
                <a:gd name="connsiteY20" fmla="*/ 5871718 h 6483075"/>
                <a:gd name="connsiteX21" fmla="*/ 4367267 w 5646974"/>
                <a:gd name="connsiteY21" fmla="*/ 5573093 h 6483075"/>
                <a:gd name="connsiteX22" fmla="*/ 4424484 w 5646974"/>
                <a:gd name="connsiteY22" fmla="*/ 5528529 h 6483075"/>
                <a:gd name="connsiteX23" fmla="*/ 4481252 w 5646974"/>
                <a:gd name="connsiteY23" fmla="*/ 5483069 h 6483075"/>
                <a:gd name="connsiteX24" fmla="*/ 4536790 w 5646974"/>
                <a:gd name="connsiteY24" fmla="*/ 5435818 h 6483075"/>
                <a:gd name="connsiteX25" fmla="*/ 4591543 w 5646974"/>
                <a:gd name="connsiteY25" fmla="*/ 5387671 h 6483075"/>
                <a:gd name="connsiteX26" fmla="*/ 4794209 w 5646974"/>
                <a:gd name="connsiteY26" fmla="*/ 5181198 h 6483075"/>
                <a:gd name="connsiteX27" fmla="*/ 4956678 w 5646974"/>
                <a:gd name="connsiteY27" fmla="*/ 4945836 h 6483075"/>
                <a:gd name="connsiteX28" fmla="*/ 4989262 w 5646974"/>
                <a:gd name="connsiteY28" fmla="*/ 4881453 h 6483075"/>
                <a:gd name="connsiteX29" fmla="*/ 5017814 w 5646974"/>
                <a:gd name="connsiteY29" fmla="*/ 4814607 h 6483075"/>
                <a:gd name="connsiteX30" fmla="*/ 5044127 w 5646974"/>
                <a:gd name="connsiteY30" fmla="*/ 4746193 h 6483075"/>
                <a:gd name="connsiteX31" fmla="*/ 5068425 w 5646974"/>
                <a:gd name="connsiteY31" fmla="*/ 4676436 h 6483075"/>
                <a:gd name="connsiteX32" fmla="*/ 5154641 w 5646974"/>
                <a:gd name="connsiteY32" fmla="*/ 4390352 h 6483075"/>
                <a:gd name="connsiteX33" fmla="*/ 5196854 w 5646974"/>
                <a:gd name="connsiteY33" fmla="*/ 4246134 h 6483075"/>
                <a:gd name="connsiteX34" fmla="*/ 5240299 w 5646974"/>
                <a:gd name="connsiteY34" fmla="*/ 4102140 h 6483075"/>
                <a:gd name="connsiteX35" fmla="*/ 5432440 w 5646974"/>
                <a:gd name="connsiteY35" fmla="*/ 3532884 h 6483075"/>
                <a:gd name="connsiteX36" fmla="*/ 5528846 w 5646974"/>
                <a:gd name="connsiteY36" fmla="*/ 2951647 h 6483075"/>
                <a:gd name="connsiteX37" fmla="*/ 5495927 w 5646974"/>
                <a:gd name="connsiteY37" fmla="*/ 2658733 h 6483075"/>
                <a:gd name="connsiteX38" fmla="*/ 5480027 w 5646974"/>
                <a:gd name="connsiteY38" fmla="*/ 2586848 h 6483075"/>
                <a:gd name="connsiteX39" fmla="*/ 5461328 w 5646974"/>
                <a:gd name="connsiteY39" fmla="*/ 2515635 h 6483075"/>
                <a:gd name="connsiteX40" fmla="*/ 5439605 w 5646974"/>
                <a:gd name="connsiteY40" fmla="*/ 2445317 h 6483075"/>
                <a:gd name="connsiteX41" fmla="*/ 5415532 w 5646974"/>
                <a:gd name="connsiteY41" fmla="*/ 2375896 h 6483075"/>
                <a:gd name="connsiteX42" fmla="*/ 5144564 w 5646974"/>
                <a:gd name="connsiteY42" fmla="*/ 1857138 h 6483075"/>
                <a:gd name="connsiteX43" fmla="*/ 4774838 w 5646974"/>
                <a:gd name="connsiteY43" fmla="*/ 1405450 h 6483075"/>
                <a:gd name="connsiteX44" fmla="*/ 4345769 w 5646974"/>
                <a:gd name="connsiteY44" fmla="*/ 1012323 h 6483075"/>
                <a:gd name="connsiteX45" fmla="*/ 4115334 w 5646974"/>
                <a:gd name="connsiteY45" fmla="*/ 841344 h 6483075"/>
                <a:gd name="connsiteX46" fmla="*/ 3874038 w 5646974"/>
                <a:gd name="connsiteY46" fmla="*/ 691528 h 6483075"/>
                <a:gd name="connsiteX47" fmla="*/ 3359535 w 5646974"/>
                <a:gd name="connsiteY47" fmla="*/ 468819 h 6483075"/>
                <a:gd name="connsiteX48" fmla="*/ 2811105 w 5646974"/>
                <a:gd name="connsiteY48" fmla="*/ 366031 h 6483075"/>
                <a:gd name="connsiteX49" fmla="*/ 2741124 w 5646974"/>
                <a:gd name="connsiteY49" fmla="*/ 361440 h 6483075"/>
                <a:gd name="connsiteX50" fmla="*/ 2671030 w 5646974"/>
                <a:gd name="connsiteY50" fmla="*/ 358417 h 6483075"/>
                <a:gd name="connsiteX51" fmla="*/ 2600713 w 5646974"/>
                <a:gd name="connsiteY51" fmla="*/ 357521 h 6483075"/>
                <a:gd name="connsiteX52" fmla="*/ 2531739 w 5646974"/>
                <a:gd name="connsiteY52" fmla="*/ 358529 h 6483075"/>
                <a:gd name="connsiteX53" fmla="*/ 2259988 w 5646974"/>
                <a:gd name="connsiteY53" fmla="*/ 385289 h 6483075"/>
                <a:gd name="connsiteX54" fmla="*/ 1740670 w 5646974"/>
                <a:gd name="connsiteY54" fmla="*/ 553917 h 6483075"/>
                <a:gd name="connsiteX55" fmla="*/ 1264124 w 5646974"/>
                <a:gd name="connsiteY55" fmla="*/ 853549 h 6483075"/>
                <a:gd name="connsiteX56" fmla="*/ 823074 w 5646974"/>
                <a:gd name="connsiteY56" fmla="*/ 1234136 h 6483075"/>
                <a:gd name="connsiteX57" fmla="*/ 715694 w 5646974"/>
                <a:gd name="connsiteY57" fmla="*/ 1336252 h 6483075"/>
                <a:gd name="connsiteX58" fmla="*/ 606859 w 5646974"/>
                <a:gd name="connsiteY58" fmla="*/ 1440945 h 6483075"/>
                <a:gd name="connsiteX59" fmla="*/ 382023 w 5646974"/>
                <a:gd name="connsiteY59" fmla="*/ 1646074 h 6483075"/>
                <a:gd name="connsiteX60" fmla="*/ 158531 w 5646974"/>
                <a:gd name="connsiteY60" fmla="*/ 1843813 h 6483075"/>
                <a:gd name="connsiteX61" fmla="*/ 0 w 5646974"/>
                <a:gd name="connsiteY61" fmla="*/ 1991775 h 6483075"/>
                <a:gd name="connsiteX62" fmla="*/ 0 w 5646974"/>
                <a:gd name="connsiteY62" fmla="*/ 1074740 h 6483075"/>
                <a:gd name="connsiteX63" fmla="*/ 113897 w 5646974"/>
                <a:gd name="connsiteY63" fmla="*/ 949410 h 6483075"/>
                <a:gd name="connsiteX64" fmla="*/ 2405773 w 5646974"/>
                <a:gd name="connsiteY64" fmla="*/ 0 h 6483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5646974" h="6483075">
                  <a:moveTo>
                    <a:pt x="2405773" y="0"/>
                  </a:moveTo>
                  <a:cubicBezTo>
                    <a:pt x="4195841" y="0"/>
                    <a:pt x="5646974" y="1451246"/>
                    <a:pt x="5646974" y="3241538"/>
                  </a:cubicBezTo>
                  <a:cubicBezTo>
                    <a:pt x="5646974" y="5031830"/>
                    <a:pt x="4195841" y="6483075"/>
                    <a:pt x="2405773" y="6483075"/>
                  </a:cubicBezTo>
                  <a:cubicBezTo>
                    <a:pt x="1510739" y="6483075"/>
                    <a:pt x="700439" y="6120264"/>
                    <a:pt x="113897" y="5533666"/>
                  </a:cubicBezTo>
                  <a:lnTo>
                    <a:pt x="0" y="5408336"/>
                  </a:lnTo>
                  <a:lnTo>
                    <a:pt x="0" y="4983659"/>
                  </a:lnTo>
                  <a:lnTo>
                    <a:pt x="155731" y="5176047"/>
                  </a:lnTo>
                  <a:cubicBezTo>
                    <a:pt x="417742" y="5469073"/>
                    <a:pt x="741224" y="5704211"/>
                    <a:pt x="1093706" y="5866903"/>
                  </a:cubicBezTo>
                  <a:cubicBezTo>
                    <a:pt x="1269947" y="5948418"/>
                    <a:pt x="1453018" y="6013137"/>
                    <a:pt x="1639673" y="6059940"/>
                  </a:cubicBezTo>
                  <a:lnTo>
                    <a:pt x="1709990" y="6076287"/>
                  </a:lnTo>
                  <a:cubicBezTo>
                    <a:pt x="1733504" y="6081550"/>
                    <a:pt x="1756570" y="6088156"/>
                    <a:pt x="1780307" y="6091963"/>
                  </a:cubicBezTo>
                  <a:lnTo>
                    <a:pt x="1851072" y="6105176"/>
                  </a:lnTo>
                  <a:lnTo>
                    <a:pt x="1886455" y="6111782"/>
                  </a:lnTo>
                  <a:cubicBezTo>
                    <a:pt x="1898212" y="6114021"/>
                    <a:pt x="1909969" y="6116373"/>
                    <a:pt x="1921949" y="6117716"/>
                  </a:cubicBezTo>
                  <a:cubicBezTo>
                    <a:pt x="1969425" y="6124323"/>
                    <a:pt x="2016676" y="6131489"/>
                    <a:pt x="2064152" y="6137647"/>
                  </a:cubicBezTo>
                  <a:cubicBezTo>
                    <a:pt x="2111851" y="6141790"/>
                    <a:pt x="2159438" y="6146381"/>
                    <a:pt x="2206914" y="6151195"/>
                  </a:cubicBezTo>
                  <a:lnTo>
                    <a:pt x="2350011" y="6158250"/>
                  </a:lnTo>
                  <a:cubicBezTo>
                    <a:pt x="2397711" y="6159593"/>
                    <a:pt x="2445410" y="6159146"/>
                    <a:pt x="2493109" y="6159705"/>
                  </a:cubicBezTo>
                  <a:cubicBezTo>
                    <a:pt x="2589068" y="6158137"/>
                    <a:pt x="2685922" y="6154666"/>
                    <a:pt x="2781321" y="6147277"/>
                  </a:cubicBezTo>
                  <a:cubicBezTo>
                    <a:pt x="2972566" y="6132944"/>
                    <a:pt x="3161348" y="6105288"/>
                    <a:pt x="3345091" y="6060276"/>
                  </a:cubicBezTo>
                  <a:cubicBezTo>
                    <a:pt x="3528834" y="6015375"/>
                    <a:pt x="3707539" y="5952785"/>
                    <a:pt x="3878853" y="5871718"/>
                  </a:cubicBezTo>
                  <a:cubicBezTo>
                    <a:pt x="4050167" y="5790428"/>
                    <a:pt x="4213084" y="5689318"/>
                    <a:pt x="4367267" y="5573093"/>
                  </a:cubicBezTo>
                  <a:lnTo>
                    <a:pt x="4424484" y="5528529"/>
                  </a:lnTo>
                  <a:cubicBezTo>
                    <a:pt x="4443631" y="5513637"/>
                    <a:pt x="4463113" y="5499193"/>
                    <a:pt x="4481252" y="5483069"/>
                  </a:cubicBezTo>
                  <a:lnTo>
                    <a:pt x="4536790" y="5435818"/>
                  </a:lnTo>
                  <a:cubicBezTo>
                    <a:pt x="4555265" y="5419918"/>
                    <a:pt x="4574188" y="5404466"/>
                    <a:pt x="4591543" y="5387671"/>
                  </a:cubicBezTo>
                  <a:cubicBezTo>
                    <a:pt x="4662980" y="5321944"/>
                    <a:pt x="4733074" y="5254650"/>
                    <a:pt x="4794209" y="5181198"/>
                  </a:cubicBezTo>
                  <a:cubicBezTo>
                    <a:pt x="4857808" y="5109089"/>
                    <a:pt x="4910434" y="5029926"/>
                    <a:pt x="4956678" y="4945836"/>
                  </a:cubicBezTo>
                  <a:cubicBezTo>
                    <a:pt x="4967651" y="4924450"/>
                    <a:pt x="4978624" y="4903064"/>
                    <a:pt x="4989262" y="4881453"/>
                  </a:cubicBezTo>
                  <a:lnTo>
                    <a:pt x="5017814" y="4814607"/>
                  </a:lnTo>
                  <a:cubicBezTo>
                    <a:pt x="5027891" y="4792549"/>
                    <a:pt x="5035393" y="4769035"/>
                    <a:pt x="5044127" y="4746193"/>
                  </a:cubicBezTo>
                  <a:cubicBezTo>
                    <a:pt x="5052636" y="4723128"/>
                    <a:pt x="5061146" y="4700174"/>
                    <a:pt x="5068425" y="4676436"/>
                  </a:cubicBezTo>
                  <a:cubicBezTo>
                    <a:pt x="5099552" y="4582717"/>
                    <a:pt x="5126985" y="4486422"/>
                    <a:pt x="5154641" y="4390352"/>
                  </a:cubicBezTo>
                  <a:lnTo>
                    <a:pt x="5196854" y="4246134"/>
                  </a:lnTo>
                  <a:lnTo>
                    <a:pt x="5240299" y="4102140"/>
                  </a:lnTo>
                  <a:cubicBezTo>
                    <a:pt x="5299195" y="3910560"/>
                    <a:pt x="5364697" y="3721330"/>
                    <a:pt x="5432440" y="3532884"/>
                  </a:cubicBezTo>
                  <a:cubicBezTo>
                    <a:pt x="5500294" y="3346902"/>
                    <a:pt x="5533549" y="3148714"/>
                    <a:pt x="5528846" y="2951647"/>
                  </a:cubicBezTo>
                  <a:cubicBezTo>
                    <a:pt x="5526831" y="2853113"/>
                    <a:pt x="5515409" y="2755027"/>
                    <a:pt x="5495927" y="2658733"/>
                  </a:cubicBezTo>
                  <a:cubicBezTo>
                    <a:pt x="5491112" y="2634659"/>
                    <a:pt x="5486297" y="2610585"/>
                    <a:pt x="5480027" y="2586848"/>
                  </a:cubicBezTo>
                  <a:cubicBezTo>
                    <a:pt x="5474205" y="2562998"/>
                    <a:pt x="5468718" y="2539036"/>
                    <a:pt x="5461328" y="2515635"/>
                  </a:cubicBezTo>
                  <a:cubicBezTo>
                    <a:pt x="5454386" y="2492009"/>
                    <a:pt x="5447668" y="2468495"/>
                    <a:pt x="5439605" y="2445317"/>
                  </a:cubicBezTo>
                  <a:cubicBezTo>
                    <a:pt x="5431879" y="2422028"/>
                    <a:pt x="5424378" y="2398738"/>
                    <a:pt x="5415532" y="2375896"/>
                  </a:cubicBezTo>
                  <a:cubicBezTo>
                    <a:pt x="5347790" y="2191817"/>
                    <a:pt x="5254071" y="2018599"/>
                    <a:pt x="5144564" y="1857138"/>
                  </a:cubicBezTo>
                  <a:cubicBezTo>
                    <a:pt x="5034946" y="1695565"/>
                    <a:pt x="4909762" y="1545301"/>
                    <a:pt x="4774838" y="1405450"/>
                  </a:cubicBezTo>
                  <a:cubicBezTo>
                    <a:pt x="4638907" y="1265040"/>
                    <a:pt x="4496145" y="1132131"/>
                    <a:pt x="4345769" y="1012323"/>
                  </a:cubicBezTo>
                  <a:cubicBezTo>
                    <a:pt x="4270749" y="952195"/>
                    <a:pt x="4194273" y="894642"/>
                    <a:pt x="4115334" y="841344"/>
                  </a:cubicBezTo>
                  <a:cubicBezTo>
                    <a:pt x="4037067" y="787263"/>
                    <a:pt x="3956336" y="737548"/>
                    <a:pt x="3874038" y="691528"/>
                  </a:cubicBezTo>
                  <a:cubicBezTo>
                    <a:pt x="3709554" y="599712"/>
                    <a:pt x="3537792" y="523349"/>
                    <a:pt x="3359535" y="468819"/>
                  </a:cubicBezTo>
                  <a:cubicBezTo>
                    <a:pt x="3181278" y="414514"/>
                    <a:pt x="2997311" y="380699"/>
                    <a:pt x="2811105" y="366031"/>
                  </a:cubicBezTo>
                  <a:cubicBezTo>
                    <a:pt x="2787703" y="364575"/>
                    <a:pt x="2764525" y="362448"/>
                    <a:pt x="2741124" y="361440"/>
                  </a:cubicBezTo>
                  <a:lnTo>
                    <a:pt x="2671030" y="358417"/>
                  </a:lnTo>
                  <a:lnTo>
                    <a:pt x="2600713" y="357521"/>
                  </a:lnTo>
                  <a:cubicBezTo>
                    <a:pt x="2577087" y="356961"/>
                    <a:pt x="2554805" y="358305"/>
                    <a:pt x="2531739" y="358529"/>
                  </a:cubicBezTo>
                  <a:cubicBezTo>
                    <a:pt x="2440259" y="360992"/>
                    <a:pt x="2349564" y="370285"/>
                    <a:pt x="2259988" y="385289"/>
                  </a:cubicBezTo>
                  <a:cubicBezTo>
                    <a:pt x="2080723" y="415521"/>
                    <a:pt x="1906945" y="473634"/>
                    <a:pt x="1740670" y="553917"/>
                  </a:cubicBezTo>
                  <a:cubicBezTo>
                    <a:pt x="1574506" y="634647"/>
                    <a:pt x="1415844" y="737100"/>
                    <a:pt x="1264124" y="853549"/>
                  </a:cubicBezTo>
                  <a:cubicBezTo>
                    <a:pt x="1112181" y="969886"/>
                    <a:pt x="966508" y="1099212"/>
                    <a:pt x="823074" y="1234136"/>
                  </a:cubicBezTo>
                  <a:cubicBezTo>
                    <a:pt x="787131" y="1267951"/>
                    <a:pt x="751413" y="1301990"/>
                    <a:pt x="715694" y="1336252"/>
                  </a:cubicBezTo>
                  <a:lnTo>
                    <a:pt x="606859" y="1440945"/>
                  </a:lnTo>
                  <a:cubicBezTo>
                    <a:pt x="532623" y="1511374"/>
                    <a:pt x="457267" y="1579452"/>
                    <a:pt x="382023" y="1646074"/>
                  </a:cubicBezTo>
                  <a:lnTo>
                    <a:pt x="158531" y="1843813"/>
                  </a:lnTo>
                  <a:lnTo>
                    <a:pt x="0" y="1991775"/>
                  </a:lnTo>
                  <a:lnTo>
                    <a:pt x="0" y="1074740"/>
                  </a:lnTo>
                  <a:lnTo>
                    <a:pt x="113897" y="949410"/>
                  </a:lnTo>
                  <a:cubicBezTo>
                    <a:pt x="700439" y="362812"/>
                    <a:pt x="1510739" y="0"/>
                    <a:pt x="2405773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74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Naslov 1">
            <a:extLst>
              <a:ext uri="{FF2B5EF4-FFF2-40B4-BE49-F238E27FC236}">
                <a16:creationId xmlns:a16="http://schemas.microsoft.com/office/drawing/2014/main" id="{DA57BF16-DACE-7155-B604-7AB395913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053641"/>
            <a:ext cx="3669161" cy="2760098"/>
          </a:xfrm>
        </p:spPr>
        <p:txBody>
          <a:bodyPr>
            <a:normAutofit/>
          </a:bodyPr>
          <a:lstStyle/>
          <a:p>
            <a:r>
              <a:rPr lang="hr-HR" sz="4000">
                <a:solidFill>
                  <a:schemeClr val="tx2"/>
                </a:solidFill>
              </a:rPr>
              <a:t>Negative sides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13DFBAC-FDBA-2095-FE06-1EED63564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  <a:noFill/>
          <a:ln>
            <a:noFill/>
          </a:ln>
        </p:spPr>
        <p:txBody>
          <a:bodyPr anchor="ctr">
            <a:normAutofit/>
          </a:bodyPr>
          <a:lstStyle/>
          <a:p>
            <a:pPr>
              <a:buFont typeface="Calibri" panose="020F0502020204030204" pitchFamily="34" charset="0"/>
              <a:buChar char="→"/>
            </a:pPr>
            <a:r>
              <a:rPr lang="hr-HR" sz="1800">
                <a:solidFill>
                  <a:schemeClr val="tx2"/>
                </a:solidFill>
              </a:rPr>
              <a:t> Students and teachers need certain skills and IT kowledge (useles for someone who doesn`t have at least basic IT skills);</a:t>
            </a:r>
          </a:p>
          <a:p>
            <a:pPr>
              <a:buFont typeface="Calibri" panose="020F0502020204030204" pitchFamily="34" charset="0"/>
              <a:buChar char="→"/>
            </a:pPr>
            <a:r>
              <a:rPr lang="hr-HR" sz="1800">
                <a:solidFill>
                  <a:schemeClr val="tx2"/>
                </a:solidFill>
              </a:rPr>
              <a:t>You need certain IT equipment- unfortunatly not all children have computers at home;</a:t>
            </a:r>
          </a:p>
          <a:p>
            <a:pPr>
              <a:buFont typeface="Calibri" panose="020F0502020204030204" pitchFamily="34" charset="0"/>
              <a:buChar char="→"/>
            </a:pPr>
            <a:r>
              <a:rPr lang="hr-HR" sz="1800">
                <a:solidFill>
                  <a:schemeClr val="tx2"/>
                </a:solidFill>
              </a:rPr>
              <a:t> Internet availability</a:t>
            </a:r>
          </a:p>
          <a:p>
            <a:pPr>
              <a:buFont typeface="Calibri" panose="020F0502020204030204" pitchFamily="34" charset="0"/>
              <a:buChar char="→"/>
            </a:pPr>
            <a:r>
              <a:rPr lang="hr-HR" sz="1800">
                <a:solidFill>
                  <a:schemeClr val="tx2"/>
                </a:solidFill>
              </a:rPr>
              <a:t> Quality equpiment- technical problems can effect quality of lessons;</a:t>
            </a:r>
          </a:p>
          <a:p>
            <a:pPr>
              <a:buFont typeface="Calibri" panose="020F0502020204030204" pitchFamily="34" charset="0"/>
              <a:buChar char="→"/>
            </a:pPr>
            <a:r>
              <a:rPr lang="hr-HR" sz="1800">
                <a:solidFill>
                  <a:schemeClr val="tx2"/>
                </a:solidFill>
              </a:rPr>
              <a:t> Responsibility- all students can`t „control” their learning: to much freedom can affect execution of tasks;</a:t>
            </a:r>
          </a:p>
          <a:p>
            <a:pPr>
              <a:buFont typeface="Calibri" panose="020F0502020204030204" pitchFamily="34" charset="0"/>
              <a:buChar char="→"/>
            </a:pPr>
            <a:r>
              <a:rPr lang="hr-HR" sz="1800">
                <a:solidFill>
                  <a:schemeClr val="tx2"/>
                </a:solidFill>
              </a:rPr>
              <a:t> Copyright abuse</a:t>
            </a:r>
          </a:p>
          <a:p>
            <a:pPr>
              <a:buFont typeface="Calibri" panose="020F0502020204030204" pitchFamily="34" charset="0"/>
              <a:buChar char="→"/>
            </a:pPr>
            <a:r>
              <a:rPr lang="hr-HR" sz="1800">
                <a:solidFill>
                  <a:schemeClr val="tx2"/>
                </a:solidFill>
              </a:rPr>
              <a:t>Health problems- wrong siting position can cause back problems; lot of screen can effect eysight;</a:t>
            </a:r>
          </a:p>
          <a:p>
            <a:pPr>
              <a:buFont typeface="Calibri" panose="020F0502020204030204" pitchFamily="34" charset="0"/>
              <a:buChar char="→"/>
            </a:pPr>
            <a:r>
              <a:rPr lang="hr-HR" sz="1800">
                <a:solidFill>
                  <a:schemeClr val="tx2"/>
                </a:solidFill>
              </a:rPr>
              <a:t> Social deprivation – alimination from society.</a:t>
            </a:r>
          </a:p>
        </p:txBody>
      </p:sp>
    </p:spTree>
    <p:extLst>
      <p:ext uri="{BB962C8B-B14F-4D97-AF65-F5344CB8AC3E}">
        <p14:creationId xmlns:p14="http://schemas.microsoft.com/office/powerpoint/2010/main" val="988142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8EC023A-07A9-D9F0-958D-4F86C1C99B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9" r="20652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7B6A7B7-3816-A91E-B05E-ED09AC6D9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hr-HR" sz="4000"/>
              <a:t>Future of E-leraning</a:t>
            </a:r>
            <a:br>
              <a:rPr lang="hr-HR" sz="4000"/>
            </a:br>
            <a:r>
              <a:rPr lang="hr-HR" sz="4000"/>
              <a:t>Consclusion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07D3796-F151-9BD0-5A99-A69643098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hr-HR" sz="2000" dirty="0"/>
          </a:p>
          <a:p>
            <a:pPr marL="0" indent="0">
              <a:buNone/>
            </a:pPr>
            <a:r>
              <a:rPr lang="hr-HR" sz="2000" dirty="0"/>
              <a:t>E-</a:t>
            </a:r>
            <a:r>
              <a:rPr lang="hr-HR" sz="2000" dirty="0" err="1"/>
              <a:t>learning</a:t>
            </a:r>
            <a:r>
              <a:rPr lang="hr-HR" sz="2000" dirty="0"/>
              <a:t> </a:t>
            </a:r>
            <a:r>
              <a:rPr lang="hr-HR" sz="2000" dirty="0" err="1"/>
              <a:t>is</a:t>
            </a:r>
            <a:r>
              <a:rPr lang="hr-HR" sz="2000" dirty="0"/>
              <a:t> </a:t>
            </a:r>
            <a:r>
              <a:rPr lang="hr-HR" sz="2000" dirty="0" err="1"/>
              <a:t>here</a:t>
            </a:r>
            <a:r>
              <a:rPr lang="hr-HR" sz="2000" dirty="0"/>
              <a:t> to </a:t>
            </a:r>
            <a:r>
              <a:rPr lang="hr-HR" sz="2000" dirty="0" err="1"/>
              <a:t>stay</a:t>
            </a:r>
            <a:r>
              <a:rPr lang="hr-HR" sz="2000" dirty="0"/>
              <a:t> </a:t>
            </a:r>
            <a:r>
              <a:rPr lang="hr-HR" sz="2000" dirty="0" err="1"/>
              <a:t>with</a:t>
            </a:r>
            <a:r>
              <a:rPr lang="hr-HR" sz="2000" dirty="0"/>
              <a:t> </a:t>
            </a:r>
            <a:r>
              <a:rPr lang="hr-HR" sz="2000" dirty="0" err="1"/>
              <a:t>us</a:t>
            </a:r>
            <a:r>
              <a:rPr lang="hr-HR" sz="2000" dirty="0"/>
              <a:t> no </a:t>
            </a:r>
            <a:r>
              <a:rPr lang="hr-HR" sz="2000" dirty="0" err="1"/>
              <a:t>matter</a:t>
            </a:r>
            <a:r>
              <a:rPr lang="hr-HR" sz="2000" dirty="0"/>
              <a:t> </a:t>
            </a:r>
            <a:r>
              <a:rPr lang="hr-HR" sz="2000" dirty="0" err="1"/>
              <a:t>of</a:t>
            </a:r>
            <a:r>
              <a:rPr lang="hr-HR" sz="2000" dirty="0"/>
              <a:t> </a:t>
            </a:r>
            <a:r>
              <a:rPr lang="hr-HR" sz="2000" dirty="0" err="1"/>
              <a:t>its</a:t>
            </a:r>
            <a:r>
              <a:rPr lang="hr-HR" sz="2000" dirty="0"/>
              <a:t> </a:t>
            </a:r>
            <a:r>
              <a:rPr lang="hr-HR" sz="2000" dirty="0" err="1"/>
              <a:t>positive</a:t>
            </a:r>
            <a:r>
              <a:rPr lang="hr-HR" sz="2000" dirty="0"/>
              <a:t> </a:t>
            </a:r>
            <a:r>
              <a:rPr lang="hr-HR" sz="2000" dirty="0" err="1"/>
              <a:t>and</a:t>
            </a:r>
            <a:r>
              <a:rPr lang="hr-HR" sz="2000" dirty="0"/>
              <a:t> negative </a:t>
            </a:r>
            <a:r>
              <a:rPr lang="hr-HR" sz="2000" dirty="0" err="1"/>
              <a:t>sides</a:t>
            </a:r>
            <a:r>
              <a:rPr lang="hr-HR" sz="2000" dirty="0"/>
              <a:t>.</a:t>
            </a:r>
          </a:p>
          <a:p>
            <a:pPr marL="0" indent="0">
              <a:buNone/>
            </a:pPr>
            <a:r>
              <a:rPr lang="hr-HR" sz="2000" dirty="0" err="1"/>
              <a:t>With</a:t>
            </a:r>
            <a:r>
              <a:rPr lang="hr-HR" sz="2000" dirty="0"/>
              <a:t> </a:t>
            </a:r>
            <a:r>
              <a:rPr lang="hr-HR" sz="2000" dirty="0" err="1"/>
              <a:t>its</a:t>
            </a:r>
            <a:r>
              <a:rPr lang="hr-HR" sz="2000" dirty="0"/>
              <a:t> </a:t>
            </a:r>
            <a:r>
              <a:rPr lang="hr-HR" sz="2000" dirty="0" err="1"/>
              <a:t>accessibility</a:t>
            </a:r>
            <a:r>
              <a:rPr lang="hr-HR" sz="2000" dirty="0"/>
              <a:t> </a:t>
            </a:r>
            <a:r>
              <a:rPr lang="hr-HR" sz="2000" dirty="0" err="1"/>
              <a:t>and</a:t>
            </a:r>
            <a:r>
              <a:rPr lang="hr-HR" sz="2000" dirty="0"/>
              <a:t> </a:t>
            </a:r>
            <a:r>
              <a:rPr lang="hr-HR" sz="2000" dirty="0" err="1"/>
              <a:t>technology</a:t>
            </a:r>
            <a:r>
              <a:rPr lang="hr-HR" sz="2000" dirty="0"/>
              <a:t> development </a:t>
            </a:r>
            <a:r>
              <a:rPr lang="hr-HR" sz="2000" dirty="0" err="1"/>
              <a:t>we</a:t>
            </a:r>
            <a:r>
              <a:rPr lang="hr-HR" sz="2000" dirty="0"/>
              <a:t> </a:t>
            </a:r>
            <a:r>
              <a:rPr lang="hr-HR" sz="2000" dirty="0" err="1"/>
              <a:t>can</a:t>
            </a:r>
            <a:r>
              <a:rPr lang="hr-HR" sz="2000" dirty="0"/>
              <a:t> </a:t>
            </a:r>
            <a:r>
              <a:rPr lang="hr-HR" sz="2000" dirty="0" err="1"/>
              <a:t>predict</a:t>
            </a:r>
            <a:r>
              <a:rPr lang="hr-HR" sz="2000" dirty="0"/>
              <a:t> </a:t>
            </a:r>
            <a:r>
              <a:rPr lang="hr-HR" sz="2000" dirty="0" err="1"/>
              <a:t>progress</a:t>
            </a:r>
            <a:r>
              <a:rPr lang="hr-HR" sz="2000" dirty="0"/>
              <a:t> </a:t>
            </a:r>
            <a:r>
              <a:rPr lang="hr-HR" sz="2000" dirty="0" err="1"/>
              <a:t>in</a:t>
            </a:r>
            <a:r>
              <a:rPr lang="hr-HR" sz="2000" dirty="0"/>
              <a:t> E-</a:t>
            </a:r>
            <a:r>
              <a:rPr lang="hr-HR" sz="2000" dirty="0" err="1"/>
              <a:t>learning</a:t>
            </a:r>
            <a:r>
              <a:rPr lang="hr-HR" sz="2000" dirty="0"/>
              <a:t>.</a:t>
            </a:r>
          </a:p>
          <a:p>
            <a:pPr marL="0" indent="0">
              <a:buNone/>
            </a:pPr>
            <a:r>
              <a:rPr lang="hr-HR" sz="2000" dirty="0" err="1"/>
              <a:t>Maybe</a:t>
            </a:r>
            <a:r>
              <a:rPr lang="hr-HR" sz="2000" dirty="0"/>
              <a:t> one </a:t>
            </a:r>
            <a:r>
              <a:rPr lang="hr-HR" sz="2000" dirty="0" err="1"/>
              <a:t>day</a:t>
            </a:r>
            <a:r>
              <a:rPr lang="hr-HR" sz="2000" dirty="0"/>
              <a:t> </a:t>
            </a:r>
            <a:r>
              <a:rPr lang="hr-HR" sz="2000" dirty="0" err="1"/>
              <a:t>whole</a:t>
            </a:r>
            <a:r>
              <a:rPr lang="hr-HR" sz="2000" dirty="0"/>
              <a:t> </a:t>
            </a:r>
            <a:r>
              <a:rPr lang="hr-HR" sz="2000" dirty="0" err="1"/>
              <a:t>education</a:t>
            </a:r>
            <a:r>
              <a:rPr lang="hr-HR" sz="2000" dirty="0"/>
              <a:t> system </a:t>
            </a:r>
            <a:r>
              <a:rPr lang="hr-HR" sz="2000" dirty="0" err="1"/>
              <a:t>will</a:t>
            </a:r>
            <a:r>
              <a:rPr lang="hr-HR" sz="2000" dirty="0"/>
              <a:t> </a:t>
            </a:r>
            <a:r>
              <a:rPr lang="hr-HR" sz="2000" dirty="0" err="1"/>
              <a:t>be</a:t>
            </a:r>
            <a:r>
              <a:rPr lang="hr-HR" sz="2000" dirty="0"/>
              <a:t> </a:t>
            </a:r>
            <a:r>
              <a:rPr lang="hr-HR" sz="2000" dirty="0" err="1"/>
              <a:t>implemented</a:t>
            </a:r>
            <a:r>
              <a:rPr lang="hr-HR" sz="2000" dirty="0"/>
              <a:t> </a:t>
            </a:r>
            <a:r>
              <a:rPr lang="hr-HR" sz="2000" dirty="0" err="1"/>
              <a:t>in</a:t>
            </a:r>
            <a:r>
              <a:rPr lang="hr-HR" sz="2000" dirty="0"/>
              <a:t> </a:t>
            </a:r>
            <a:r>
              <a:rPr lang="hr-HR" sz="2000" dirty="0" err="1"/>
              <a:t>virtual</a:t>
            </a:r>
            <a:r>
              <a:rPr lang="hr-HR" sz="2000" dirty="0"/>
              <a:t> </a:t>
            </a:r>
            <a:r>
              <a:rPr lang="hr-HR" sz="2000" dirty="0" err="1"/>
              <a:t>world</a:t>
            </a:r>
            <a:r>
              <a:rPr lang="hr-H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39246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ctive Learning with Kahoot! – Instruction @ UH">
            <a:extLst>
              <a:ext uri="{FF2B5EF4-FFF2-40B4-BE49-F238E27FC236}">
                <a16:creationId xmlns:a16="http://schemas.microsoft.com/office/drawing/2014/main" id="{96628F7C-51AC-9D6D-C4F6-053FCADDF4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3" r="14758"/>
          <a:stretch/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053F4EDF-A6CC-768B-9C19-A0766F5FE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hr-HR" sz="5400" b="1" dirty="0" err="1"/>
              <a:t>Quiz</a:t>
            </a:r>
            <a:r>
              <a:rPr lang="hr-HR" sz="5400" b="1" dirty="0"/>
              <a:t> TIME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2E8752D-ADE2-C8CD-61A9-377558BE5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hr-HR" sz="3200" dirty="0"/>
              <a:t>kahhot.it</a:t>
            </a:r>
          </a:p>
          <a:p>
            <a:pPr marL="0" indent="0">
              <a:buNone/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19386434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D35E3E6-FFF0-047A-3B3A-6FACC2487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467" y="1683894"/>
            <a:ext cx="3799425" cy="314324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hr-HR" sz="2000" dirty="0"/>
          </a:p>
          <a:p>
            <a:pPr marL="0" indent="0" algn="ctr">
              <a:buNone/>
            </a:pPr>
            <a:r>
              <a:rPr lang="hr-HR" sz="5400" dirty="0" err="1"/>
              <a:t>Thank</a:t>
            </a:r>
            <a:r>
              <a:rPr lang="hr-HR" sz="5400" dirty="0"/>
              <a:t> </a:t>
            </a:r>
            <a:r>
              <a:rPr lang="hr-HR" sz="5400" dirty="0" err="1"/>
              <a:t>you</a:t>
            </a:r>
            <a:r>
              <a:rPr lang="hr-HR" sz="5400" dirty="0"/>
              <a:t> for</a:t>
            </a:r>
          </a:p>
          <a:p>
            <a:pPr marL="0" indent="0" algn="ctr">
              <a:buNone/>
            </a:pPr>
            <a:r>
              <a:rPr lang="hr-HR" sz="5400" dirty="0"/>
              <a:t> </a:t>
            </a:r>
            <a:r>
              <a:rPr lang="hr-HR" sz="5400" dirty="0" err="1"/>
              <a:t>your</a:t>
            </a:r>
            <a:r>
              <a:rPr lang="hr-HR" sz="5400" dirty="0"/>
              <a:t> </a:t>
            </a:r>
            <a:r>
              <a:rPr lang="hr-HR" sz="5400" dirty="0" err="1"/>
              <a:t>attention</a:t>
            </a:r>
            <a:r>
              <a:rPr lang="hr-HR" sz="5400" dirty="0"/>
              <a:t>!</a:t>
            </a:r>
          </a:p>
        </p:txBody>
      </p:sp>
      <p:pic>
        <p:nvPicPr>
          <p:cNvPr id="5" name="Picture 4" descr="Dark floating bulbs with one lit up brightly">
            <a:extLst>
              <a:ext uri="{FF2B5EF4-FFF2-40B4-BE49-F238E27FC236}">
                <a16:creationId xmlns:a16="http://schemas.microsoft.com/office/drawing/2014/main" id="{23F2E9C8-8B09-F2B1-00D0-8DA493F3DB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06"/>
          <a:stretch/>
        </p:blipFill>
        <p:spPr>
          <a:xfrm>
            <a:off x="5010386" y="10"/>
            <a:ext cx="718161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30470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A57851D3-3CE2-3DAB-7E12-2DC1391D4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hr-HR" sz="5600">
                <a:solidFill>
                  <a:srgbClr val="FFFFFF"/>
                </a:solidFill>
              </a:rPr>
              <a:t>References</a:t>
            </a: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887BFE5-5FD3-C122-865F-40D5D8891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r>
              <a:rPr lang="hr-HR" sz="11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Čukušić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M., </a:t>
            </a:r>
            <a:r>
              <a:rPr lang="hr-HR" sz="11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Jadrić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 (2012). </a:t>
            </a:r>
            <a:r>
              <a:rPr lang="hr-HR" sz="1100" i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E-učenje: koncept i primjena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Školska knjiga, Zagreb.</a:t>
            </a:r>
          </a:p>
          <a:p>
            <a:r>
              <a:rPr lang="en-US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Reynolds, K. A.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(2002).</a:t>
            </a:r>
            <a:r>
              <a:rPr lang="en-US" sz="1100" i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Going the distance with distance learning: An analysis of motivational factors that influence e-learning course completion rates</a:t>
            </a:r>
            <a:r>
              <a:rPr lang="en-US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Thesis, Air Force Institute of Technology, Ohio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hr-HR" sz="11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Mohorić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T., Smojver –</a:t>
            </a:r>
            <a:r>
              <a:rPr lang="hr-HR" sz="11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Ažić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S., </a:t>
            </a:r>
            <a:r>
              <a:rPr lang="hr-HR" sz="11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Močibib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 (2021) Učestalost korištenja IKT-a kod nastavnika i učenika. U </a:t>
            </a:r>
            <a:r>
              <a:rPr lang="hr-HR" sz="1100" i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Uvođenje suvremenih tehnologija u učenje i poučavanje : istraživanje učinaka pilot-projekta </a:t>
            </a:r>
            <a:r>
              <a:rPr lang="hr-HR" sz="1100" i="1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eŠkole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11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UNIRi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Rijeka. Preuzeto 16.06.2023. sa http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://repository.ffri.uniri.hr/islandora/object/ffri:2652/datastream/FILE0/download</a:t>
            </a:r>
            <a:endParaRPr lang="hr-HR" sz="1100" dirty="0">
              <a:solidFill>
                <a:schemeClr val="tx1">
                  <a:alpha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Delić </a:t>
            </a:r>
            <a:r>
              <a:rPr lang="hr-HR" sz="11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Hederić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M. (2021</a:t>
            </a:r>
            <a:r>
              <a:rPr lang="hr-HR" sz="1100" b="1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pl-PL" sz="1100" b="1" i="1" strike="noStrike" baseline="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PRIMJENA INFORMACIJSKO-KOMUNIKACIJSKE TEHNOLOGIJE U OBRAZOVANJU. </a:t>
            </a:r>
            <a:r>
              <a:rPr lang="hr-HR" sz="1100" i="0" strike="noStrike" baseline="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Sveučilište Josipa Jurja Strossmayera u Osijeku, Ekonomski fakultet u Osijeku</a:t>
            </a:r>
          </a:p>
          <a:p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Mikša, M. (2011). Elektroničko učenje u budućnosti. Sveučilište u Zagrebu, Fakultet organizacije i </a:t>
            </a:r>
            <a:r>
              <a:rPr lang="hr-HR" sz="11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inofrmatike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Varaždin. Preuzeto 16.06.2023. sa 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https://www.bib.irb.hr/972856/download/972856.elektroniko_uenje_u_budunosti.pdf</a:t>
            </a:r>
            <a:endParaRPr lang="hr-HR" sz="1100" dirty="0">
              <a:solidFill>
                <a:schemeClr val="tx1">
                  <a:alpha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1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Edulab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Što je e-učenje i koje su njegove prednosti. 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https://edulab.hr/sto-je-e-ucenjee-learning-i-koje-su-njegove-prednosti/</a:t>
            </a:r>
            <a:endParaRPr lang="hr-HR" sz="1100" dirty="0">
              <a:solidFill>
                <a:schemeClr val="tx1">
                  <a:alpha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hr-HR" sz="11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leraning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r-HR" sz="11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concepts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r-HR" sz="11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trends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r-HR" sz="1100" dirty="0" err="1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aplications</a:t>
            </a:r>
            <a:r>
              <a:rPr lang="hr-HR" sz="1100" dirty="0">
                <a:solidFill>
                  <a:schemeClr val="tx1">
                    <a:alpha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(2014). San Francisco. California, USA. Preuzeto 28.06.2023. sa https://www.talentlms.com/old/wp-content/uploads/2018/09/elearning-101-concept-trends-applications.pdf</a:t>
            </a:r>
            <a:endParaRPr lang="hr-HR" sz="11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hr-HR" sz="11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1051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A2F1A2D-9FA0-1D96-AC0D-9EA11809D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8575"/>
            <a:ext cx="10515600" cy="5928388"/>
          </a:xfrm>
        </p:spPr>
        <p:txBody>
          <a:bodyPr>
            <a:normAutofit fontScale="40000" lnSpcReduction="20000"/>
          </a:bodyPr>
          <a:lstStyle/>
          <a:p>
            <a:pPr marL="514350" indent="-514350">
              <a:buAutoNum type="arabicPeriod"/>
            </a:pPr>
            <a:r>
              <a:rPr lang="hr-HR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https://egolms.com/zasto-e-ucenje-hr.html</a:t>
            </a:r>
            <a:endParaRPr lang="hr-H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hr-H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Jandrić, P.; Krčelić, D. i </a:t>
            </a:r>
            <a:r>
              <a:rPr lang="hr-H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Hazl</a:t>
            </a:r>
            <a:r>
              <a:rPr lang="hr-H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V. (2015). Priručnik za osposobljavanje trenera u primjeni i provedbi programa e-učenja i kombiniranog učenja. Zagreb: Hrvatski zavod za zapošljavanje. </a:t>
            </a:r>
          </a:p>
          <a:p>
            <a:pPr marL="514350" indent="-514350">
              <a:buAutoNum type="arabicPeriod"/>
            </a:pPr>
            <a:r>
              <a:rPr lang="hr-HR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http://www.skolskidnevnik.net/2013/02/drustvene-mreze-u-nastavi/</a:t>
            </a:r>
            <a:endParaRPr lang="hr-H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hr-HR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file:///C:/Users/Tania/Downloads/R9-Postajeme-ucitelj_FINAL.pdf</a:t>
            </a:r>
            <a:endParaRPr lang="hr-H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hr-HR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https://scarfedigitalsandbox.teach.educ.ubc.ca/sections-model-assessing-technologies-in-the-classroom/</a:t>
            </a:r>
            <a:endParaRPr lang="hr-H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Bates A. W, Poole G. (2003). Effective Teaching in Higher Education. (str. 47-53). San Francisco: Jossey-Bass.</a:t>
            </a:r>
            <a:endParaRPr lang="hr-H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hr-H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Delić </a:t>
            </a:r>
            <a:r>
              <a:rPr lang="hr-H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Hederić</a:t>
            </a:r>
            <a:r>
              <a:rPr lang="hr-H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(2021</a:t>
            </a:r>
            <a:r>
              <a:rPr lang="hr-H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pl-PL" sz="1800" b="1" i="1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PRIMJENA INFORMACIJSKO-KOMUNIKACIJSKE TEHNOLOGIJE U OBRAZOVANJU. </a:t>
            </a:r>
            <a:r>
              <a:rPr lang="hr-HR" sz="24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Sveučilište Josipa Jurja Strossmayera u Osijeku, Ekonomski fakultet u Osijeku</a:t>
            </a:r>
            <a:endParaRPr lang="hr-H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hr-H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Mališa, N. (2022). Suvremene nastavne metode. Sveučilište u Rijeci, Filozofski fakultet u Rijeci, Odsjek za pedagogiju. Rijeka. Preuzeto 17.05.2023. sa </a:t>
            </a:r>
            <a:r>
              <a:rPr lang="hr-HR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file:///C:/Users/Korisnik/Downloads/malisa_natalija_zavrsni_rad_snm.pdf</a:t>
            </a:r>
            <a:endParaRPr lang="hr-H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E-učitelj – suvremena nastava uz pomoć tehnologije (2016). </a:t>
            </a:r>
            <a:r>
              <a:rPr lang="hr-HR" sz="2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Hrvatska akademska i istraživačka mreža – CARNet</a:t>
            </a: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Zagreb. Preuzeto 10. svibnja 2023. godine sa </a:t>
            </a: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https://pilot.e-skole.hr/wp-content/uploads/2016/12/Prirucnik_e-Ucitelj.pdf?fbclid=IwAR3bcoZGi3jFyixONq9lBc2PnBp4O-T_k1O2A4Agat_MpXl9zE5fnz0clmg</a:t>
            </a:r>
            <a:endParaRPr lang="hr-HR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Sveučilište u Zagrebu (2007). Strategija e-učenja 2007. – 2010. Preuzeto 10.svibanj 2023. sa: </a:t>
            </a: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http://www.unizg.hr/fileadmin/rektorat/Studiji_studiranje/Studiji/e-ucenje/eucenje_strategija/Sveuciliste_u_Zagrebu_Strategija_e_ucenja_Senat_v1.pdf</a:t>
            </a: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Jandrić, P. (2015). Digitalno učenje. Zagreb: Školske novine i Tehničko veleučilište u Zagrebu.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hr-HR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Bucci</a:t>
            </a: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W. i Murphy, S. (2015). </a:t>
            </a:r>
            <a:r>
              <a:rPr lang="hr-HR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Multiple</a:t>
            </a: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Code</a:t>
            </a: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Theory</a:t>
            </a: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Preuzeto 15.svibnja 2023. sa: </a:t>
            </a: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http://www.thereferentialprocess.org/theory/multiple-code-theory</a:t>
            </a: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Jandrić, P. i </a:t>
            </a:r>
            <a:r>
              <a:rPr lang="hr-HR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Livazović</a:t>
            </a: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G. (2013). Priručnik iz e-obrazovanja za osobe treće životne dobi. Osijek: Medicinska škola Osijek. Preuzeto 15.svibnja 2023. sa: </a:t>
            </a: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http://ss-medicinska-os.skole.hr/upload/ss-medicinska-os/images/static3/1236/File/Prirucnik_P__Jandric_i_G__Livazovic.pdf</a:t>
            </a:r>
            <a:endParaRPr lang="hr-HR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Lončar-Vicković, S. i </a:t>
            </a:r>
            <a:r>
              <a:rPr lang="hr-HR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Dolaček-Alduk</a:t>
            </a: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(2009). Ishodi učenja: priručnik za sveučilišne nastavnike. Osijek:  Sveučilište Josipa Jurja Strossmayera. Preuzeto 10. svibnja 2023. sa: http://www.unios.hr/uploads/49ishodi%20ucenja_prirucnik.pdf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hr-HR" sz="2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Paić, G., Bošnjak, Ž., Čulina, B., Grgić, N. (2021) Udžbenik za 8. razred: Matematički izazovi 8: Alfa: Zagreb.</a:t>
            </a:r>
            <a:endParaRPr lang="hr-HR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hr-HR" sz="2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KURIKULUM NASTAVNOG PREDMETA HRVATSKI JEZIK ZA OSNOVNE ŠKOLE I GIMNAZIJE (2019.). Ministarstvo znanosti i obrazovanja, Zagreb.</a:t>
            </a:r>
            <a:endParaRPr lang="hr-HR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hr-HR" sz="2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KURIKULUM ZA MEĐUPREDMETNU TEMU GRAĐANSKI ODGOJ I OBRAZOVANJE ZA OSNOVNE I SREDNJE ŠKOLE (2019). Ministarstvo zanosnosti i obrazovanja, Zagreb.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hr-HR" sz="28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Nimac</a:t>
            </a: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 (2011.) </a:t>
            </a:r>
            <a:r>
              <a:rPr lang="hr-HR" sz="2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Primjena </a:t>
            </a:r>
            <a:r>
              <a:rPr lang="hr-HR" sz="2800" i="1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Bloomove</a:t>
            </a:r>
            <a:r>
              <a:rPr lang="hr-HR" sz="28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taksonomije znanja u nastavi</a:t>
            </a:r>
            <a:r>
              <a:rPr lang="hr-HR" sz="2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Zagreb. Preuzeto 20. svibanj 2023. godine sa </a:t>
            </a:r>
            <a:r>
              <a:rPr lang="hr-HR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https://www.azoo.hr/app/uploads/uvezeno/images/razno/E._Nimac.doc</a:t>
            </a:r>
            <a:endParaRPr lang="hr-HR" sz="28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94990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0AA095D-61CA-AFE2-0937-1C1FD4F784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191" b="1288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74EE6F5-3A76-98F8-8563-337D24095A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1371600"/>
            <a:ext cx="4355590" cy="4805363"/>
          </a:xfrm>
        </p:spPr>
        <p:txBody>
          <a:bodyPr>
            <a:normAutofit/>
          </a:bodyPr>
          <a:lstStyle/>
          <a:p>
            <a:r>
              <a:rPr lang="hr-HR" sz="2400" dirty="0" err="1"/>
              <a:t>Term</a:t>
            </a:r>
            <a:r>
              <a:rPr lang="hr-HR" sz="2400" dirty="0"/>
              <a:t> E-</a:t>
            </a:r>
            <a:r>
              <a:rPr lang="hr-HR" sz="2400" dirty="0" err="1"/>
              <a:t>learning</a:t>
            </a:r>
            <a:r>
              <a:rPr lang="hr-HR" sz="2400" dirty="0"/>
              <a:t> </a:t>
            </a:r>
            <a:r>
              <a:rPr lang="hr-HR" sz="2400" dirty="0" err="1"/>
              <a:t>is</a:t>
            </a:r>
            <a:r>
              <a:rPr lang="hr-HR" sz="2400" dirty="0"/>
              <a:t> </a:t>
            </a:r>
            <a:r>
              <a:rPr lang="hr-HR" sz="2400" dirty="0" err="1"/>
              <a:t>offten</a:t>
            </a:r>
            <a:r>
              <a:rPr lang="hr-HR" sz="2400" dirty="0"/>
              <a:t> </a:t>
            </a:r>
            <a:r>
              <a:rPr lang="hr-HR" sz="2400" dirty="0" err="1"/>
              <a:t>mixed</a:t>
            </a:r>
            <a:r>
              <a:rPr lang="hr-HR" sz="2400" dirty="0"/>
              <a:t> </a:t>
            </a:r>
            <a:r>
              <a:rPr lang="hr-HR" sz="2400" dirty="0" err="1"/>
              <a:t>with</a:t>
            </a:r>
            <a:r>
              <a:rPr lang="hr-HR" sz="2400" dirty="0"/>
              <a:t> distance </a:t>
            </a:r>
            <a:r>
              <a:rPr lang="hr-HR" sz="2400" dirty="0" err="1"/>
              <a:t>learning</a:t>
            </a:r>
            <a:r>
              <a:rPr lang="hr-HR" sz="2400" dirty="0"/>
              <a:t>;</a:t>
            </a:r>
          </a:p>
          <a:p>
            <a:endParaRPr lang="hr-HR" sz="2400" dirty="0"/>
          </a:p>
          <a:p>
            <a:r>
              <a:rPr lang="hr-HR" sz="2400" dirty="0" err="1"/>
              <a:t>There</a:t>
            </a:r>
            <a:r>
              <a:rPr lang="hr-HR" sz="2400" dirty="0"/>
              <a:t> </a:t>
            </a:r>
            <a:r>
              <a:rPr lang="hr-HR" sz="2400" dirty="0" err="1"/>
              <a:t>is</a:t>
            </a:r>
            <a:r>
              <a:rPr lang="hr-HR" sz="2400" dirty="0"/>
              <a:t> no </a:t>
            </a:r>
            <a:r>
              <a:rPr lang="hr-HR" sz="2400" dirty="0" err="1"/>
              <a:t>unique</a:t>
            </a:r>
            <a:r>
              <a:rPr lang="hr-HR" sz="2400" dirty="0"/>
              <a:t> </a:t>
            </a:r>
            <a:r>
              <a:rPr lang="hr-HR" sz="2400" dirty="0" err="1"/>
              <a:t>definition</a:t>
            </a:r>
            <a:r>
              <a:rPr lang="hr-HR" sz="2400" dirty="0"/>
              <a:t>!</a:t>
            </a:r>
          </a:p>
          <a:p>
            <a:r>
              <a:rPr lang="hr-HR" sz="2400" dirty="0" err="1"/>
              <a:t>Depends</a:t>
            </a:r>
            <a:r>
              <a:rPr lang="hr-HR" sz="2400" dirty="0"/>
              <a:t> on </a:t>
            </a:r>
            <a:r>
              <a:rPr lang="hr-HR" sz="2400" dirty="0" err="1"/>
              <a:t>focus</a:t>
            </a:r>
            <a:r>
              <a:rPr lang="hr-HR" sz="2400" dirty="0"/>
              <a:t>:</a:t>
            </a:r>
          </a:p>
          <a:p>
            <a:pPr lvl="1"/>
            <a:r>
              <a:rPr lang="hr-HR" dirty="0" err="1"/>
              <a:t>Accent</a:t>
            </a:r>
            <a:r>
              <a:rPr lang="hr-HR" dirty="0"/>
              <a:t> on </a:t>
            </a:r>
            <a:r>
              <a:rPr lang="hr-HR" dirty="0" err="1"/>
              <a:t>technology</a:t>
            </a:r>
            <a:r>
              <a:rPr lang="hr-HR" dirty="0"/>
              <a:t>? </a:t>
            </a:r>
          </a:p>
          <a:p>
            <a:pPr lvl="1"/>
            <a:r>
              <a:rPr lang="hr-HR" dirty="0" err="1"/>
              <a:t>Accent</a:t>
            </a:r>
            <a:r>
              <a:rPr lang="hr-HR" dirty="0"/>
              <a:t> on </a:t>
            </a:r>
            <a:r>
              <a:rPr lang="hr-HR" dirty="0" err="1"/>
              <a:t>process</a:t>
            </a:r>
            <a:r>
              <a:rPr lang="hr-HR" dirty="0"/>
              <a:t> </a:t>
            </a:r>
            <a:r>
              <a:rPr lang="hr-HR" dirty="0" err="1"/>
              <a:t>of</a:t>
            </a:r>
            <a:r>
              <a:rPr lang="hr-HR" dirty="0"/>
              <a:t> </a:t>
            </a:r>
            <a:r>
              <a:rPr lang="hr-HR" dirty="0" err="1"/>
              <a:t>learning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teaching</a:t>
            </a:r>
            <a:r>
              <a:rPr lang="hr-HR" dirty="0"/>
              <a:t>?</a:t>
            </a:r>
          </a:p>
          <a:p>
            <a:pPr lvl="1"/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699814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D81E216-B97B-9E2F-CADA-EF36DB6B75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366" y="2194102"/>
            <a:ext cx="3427001" cy="3908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dirty="0" err="1"/>
              <a:t>Different</a:t>
            </a:r>
            <a:r>
              <a:rPr lang="hr-HR" sz="2000" dirty="0"/>
              <a:t> </a:t>
            </a:r>
            <a:r>
              <a:rPr lang="hr-HR" sz="2000" dirty="0" err="1"/>
              <a:t>deffinitions</a:t>
            </a:r>
            <a:r>
              <a:rPr lang="hr-HR" sz="2000" dirty="0"/>
              <a:t> </a:t>
            </a:r>
            <a:r>
              <a:rPr lang="hr-HR" sz="2000" dirty="0" err="1"/>
              <a:t>of</a:t>
            </a:r>
            <a:r>
              <a:rPr lang="hr-HR" sz="2000" dirty="0"/>
              <a:t> E-</a:t>
            </a:r>
            <a:r>
              <a:rPr lang="hr-HR" sz="2000" dirty="0" err="1"/>
              <a:t>learning</a:t>
            </a:r>
            <a:r>
              <a:rPr lang="hr-HR" sz="2000" dirty="0"/>
              <a:t> </a:t>
            </a:r>
            <a:r>
              <a:rPr lang="hr-HR" sz="2000" dirty="0" err="1"/>
              <a:t>we</a:t>
            </a:r>
            <a:r>
              <a:rPr lang="hr-HR" sz="2000" dirty="0"/>
              <a:t> </a:t>
            </a:r>
            <a:r>
              <a:rPr lang="hr-HR" sz="2000" dirty="0" err="1"/>
              <a:t>can</a:t>
            </a:r>
            <a:r>
              <a:rPr lang="hr-HR" sz="2000" dirty="0"/>
              <a:t> </a:t>
            </a:r>
            <a:r>
              <a:rPr lang="hr-HR" sz="2000" dirty="0" err="1"/>
              <a:t>caterogized</a:t>
            </a:r>
            <a:r>
              <a:rPr lang="hr-HR" sz="2000" dirty="0"/>
              <a:t> </a:t>
            </a:r>
            <a:r>
              <a:rPr lang="hr-HR" sz="2000" dirty="0" err="1"/>
              <a:t>towards</a:t>
            </a:r>
            <a:r>
              <a:rPr lang="hr-HR" sz="2000" dirty="0"/>
              <a:t> </a:t>
            </a:r>
            <a:r>
              <a:rPr lang="hr-HR" sz="2000" dirty="0" err="1"/>
              <a:t>level</a:t>
            </a:r>
            <a:r>
              <a:rPr lang="hr-HR" sz="2000" dirty="0"/>
              <a:t> </a:t>
            </a:r>
            <a:r>
              <a:rPr lang="hr-HR" sz="2000" dirty="0" err="1"/>
              <a:t>of</a:t>
            </a:r>
            <a:r>
              <a:rPr lang="hr-HR" sz="2000" dirty="0"/>
              <a:t> </a:t>
            </a:r>
            <a:r>
              <a:rPr lang="hr-HR" sz="2000" dirty="0" err="1"/>
              <a:t>technology</a:t>
            </a:r>
            <a:r>
              <a:rPr lang="hr-HR" sz="2000" dirty="0"/>
              <a:t> </a:t>
            </a:r>
            <a:r>
              <a:rPr lang="hr-HR" sz="2000" dirty="0" err="1"/>
              <a:t>usage</a:t>
            </a:r>
            <a:r>
              <a:rPr lang="hr-HR" sz="2000" dirty="0"/>
              <a:t>:</a:t>
            </a:r>
          </a:p>
          <a:p>
            <a:pPr marL="0" indent="0">
              <a:buNone/>
            </a:pPr>
            <a:endParaRPr lang="hr-HR" sz="2000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342915AC-7E1B-0A31-9A89-11BF9D46A7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6" r="2067" b="-5"/>
          <a:stretch/>
        </p:blipFill>
        <p:spPr>
          <a:xfrm>
            <a:off x="5445457" y="724849"/>
            <a:ext cx="6155141" cy="5443813"/>
          </a:xfrm>
          <a:prstGeom prst="rect">
            <a:avLst/>
          </a:prstGeom>
        </p:spPr>
      </p:pic>
      <p:sp>
        <p:nvSpPr>
          <p:cNvPr id="2" name="Pravokutnik 1">
            <a:extLst>
              <a:ext uri="{FF2B5EF4-FFF2-40B4-BE49-F238E27FC236}">
                <a16:creationId xmlns:a16="http://schemas.microsoft.com/office/drawing/2014/main" id="{90A363E9-87C1-F304-9B69-EA2BE4390711}"/>
              </a:ext>
            </a:extLst>
          </p:cNvPr>
          <p:cNvSpPr/>
          <p:nvPr/>
        </p:nvSpPr>
        <p:spPr>
          <a:xfrm>
            <a:off x="5528788" y="2610035"/>
            <a:ext cx="738484" cy="1331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4" name="TekstniOkvir 3">
            <a:extLst>
              <a:ext uri="{FF2B5EF4-FFF2-40B4-BE49-F238E27FC236}">
                <a16:creationId xmlns:a16="http://schemas.microsoft.com/office/drawing/2014/main" id="{6A97A309-2AF0-1D62-5083-2DBD756B5CDC}"/>
              </a:ext>
            </a:extLst>
          </p:cNvPr>
          <p:cNvSpPr txBox="1"/>
          <p:nvPr/>
        </p:nvSpPr>
        <p:spPr>
          <a:xfrm>
            <a:off x="7506534" y="2373868"/>
            <a:ext cx="2032985" cy="73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Technology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is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used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purpose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of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improving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classical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teaching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8490971A-2642-5FE5-330D-68703D8A1CB1}"/>
              </a:ext>
            </a:extLst>
          </p:cNvPr>
          <p:cNvSpPr txBox="1"/>
          <p:nvPr/>
        </p:nvSpPr>
        <p:spPr>
          <a:xfrm>
            <a:off x="7506534" y="3600878"/>
            <a:ext cx="1900909" cy="1169551"/>
          </a:xfrm>
          <a:prstGeom prst="rect">
            <a:avLst/>
          </a:prstGeom>
          <a:solidFill>
            <a:srgbClr val="F7F8F8"/>
          </a:solidFill>
          <a:ln>
            <a:solidFill>
              <a:srgbClr val="F7F8F8"/>
            </a:solidFill>
          </a:ln>
        </p:spPr>
        <p:txBody>
          <a:bodyPr wrap="square" rtlCol="0">
            <a:spAutoFit/>
          </a:bodyPr>
          <a:lstStyle/>
          <a:p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Combination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of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classical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learning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(on-line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learning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with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assistance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of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technology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</a:p>
        </p:txBody>
      </p:sp>
      <p:sp>
        <p:nvSpPr>
          <p:cNvPr id="7" name="TekstniOkvir 6">
            <a:extLst>
              <a:ext uri="{FF2B5EF4-FFF2-40B4-BE49-F238E27FC236}">
                <a16:creationId xmlns:a16="http://schemas.microsoft.com/office/drawing/2014/main" id="{FEE7826B-472D-20A2-990E-71D969A32806}"/>
              </a:ext>
            </a:extLst>
          </p:cNvPr>
          <p:cNvSpPr txBox="1"/>
          <p:nvPr/>
        </p:nvSpPr>
        <p:spPr>
          <a:xfrm>
            <a:off x="5445457" y="4939667"/>
            <a:ext cx="184252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Distance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learning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(on-line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learning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</a:p>
        </p:txBody>
      </p:sp>
      <p:sp>
        <p:nvSpPr>
          <p:cNvPr id="8" name="TekstniOkvir 7">
            <a:extLst>
              <a:ext uri="{FF2B5EF4-FFF2-40B4-BE49-F238E27FC236}">
                <a16:creationId xmlns:a16="http://schemas.microsoft.com/office/drawing/2014/main" id="{FC286C56-14FD-2733-D1FC-0074FA015F3A}"/>
              </a:ext>
            </a:extLst>
          </p:cNvPr>
          <p:cNvSpPr txBox="1"/>
          <p:nvPr/>
        </p:nvSpPr>
        <p:spPr>
          <a:xfrm>
            <a:off x="7440495" y="4939667"/>
            <a:ext cx="2032985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Teaching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learning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only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hr-HR" sz="1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through</a:t>
            </a:r>
            <a:r>
              <a:rPr lang="hr-H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Internet</a:t>
            </a:r>
          </a:p>
        </p:txBody>
      </p:sp>
    </p:spTree>
    <p:extLst>
      <p:ext uri="{BB962C8B-B14F-4D97-AF65-F5344CB8AC3E}">
        <p14:creationId xmlns:p14="http://schemas.microsoft.com/office/powerpoint/2010/main" val="647188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BCE3FD6-74B1-08C1-95A9-899281C2F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endParaRPr lang="hr-HR" sz="3200" dirty="0"/>
          </a:p>
        </p:txBody>
      </p:sp>
      <p:pic>
        <p:nvPicPr>
          <p:cNvPr id="5" name="Picture 4" descr="Magnifying glass on clear background">
            <a:extLst>
              <a:ext uri="{FF2B5EF4-FFF2-40B4-BE49-F238E27FC236}">
                <a16:creationId xmlns:a16="http://schemas.microsoft.com/office/drawing/2014/main" id="{D814FE2B-EC41-5534-8108-6AE1369B9C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71" r="11791" b="-1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6E1CDA5-B697-9DF9-6150-D8A7EB87F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5400" b="1" dirty="0" err="1"/>
              <a:t>When</a:t>
            </a:r>
            <a:r>
              <a:rPr lang="hr-HR" sz="5400" b="1" dirty="0"/>
              <a:t> </a:t>
            </a:r>
            <a:r>
              <a:rPr lang="hr-HR" sz="5400" b="1" dirty="0" err="1"/>
              <a:t>did</a:t>
            </a:r>
            <a:r>
              <a:rPr lang="hr-HR" sz="5400" b="1" dirty="0"/>
              <a:t> </a:t>
            </a:r>
            <a:r>
              <a:rPr lang="hr-HR" sz="5400" b="1" dirty="0" err="1"/>
              <a:t>all</a:t>
            </a:r>
            <a:r>
              <a:rPr lang="hr-HR" sz="5400" b="1" dirty="0"/>
              <a:t> </a:t>
            </a:r>
            <a:r>
              <a:rPr lang="hr-HR" sz="5400" b="1" dirty="0" err="1"/>
              <a:t>started</a:t>
            </a:r>
            <a:r>
              <a:rPr lang="hr-HR" sz="5400" b="1" dirty="0"/>
              <a:t>?</a:t>
            </a:r>
            <a:endParaRPr lang="hr-HR" sz="5400" dirty="0"/>
          </a:p>
        </p:txBody>
      </p:sp>
    </p:spTree>
    <p:extLst>
      <p:ext uri="{BB962C8B-B14F-4D97-AF65-F5344CB8AC3E}">
        <p14:creationId xmlns:p14="http://schemas.microsoft.com/office/powerpoint/2010/main" val="3011463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8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301B3198-BE84-06FD-04EE-789A808030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l="12000" r="-1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BFC3B74-9B39-7996-CD93-F1081B804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hr-HR" b="1" dirty="0" err="1">
                <a:solidFill>
                  <a:srgbClr val="FFFFFF"/>
                </a:solidFill>
              </a:rPr>
              <a:t>When</a:t>
            </a:r>
            <a:r>
              <a:rPr lang="hr-HR" b="1" dirty="0">
                <a:solidFill>
                  <a:srgbClr val="FFFFFF"/>
                </a:solidFill>
              </a:rPr>
              <a:t> </a:t>
            </a:r>
            <a:r>
              <a:rPr lang="hr-HR" b="1" dirty="0" err="1">
                <a:solidFill>
                  <a:srgbClr val="FFFFFF"/>
                </a:solidFill>
              </a:rPr>
              <a:t>did</a:t>
            </a:r>
            <a:r>
              <a:rPr lang="hr-HR" b="1" dirty="0">
                <a:solidFill>
                  <a:srgbClr val="FFFFFF"/>
                </a:solidFill>
              </a:rPr>
              <a:t> </a:t>
            </a:r>
            <a:r>
              <a:rPr lang="hr-HR" b="1" dirty="0" err="1">
                <a:solidFill>
                  <a:srgbClr val="FFFFFF"/>
                </a:solidFill>
              </a:rPr>
              <a:t>all</a:t>
            </a:r>
            <a:r>
              <a:rPr lang="hr-HR" b="1" dirty="0">
                <a:solidFill>
                  <a:srgbClr val="FFFFFF"/>
                </a:solidFill>
              </a:rPr>
              <a:t> </a:t>
            </a:r>
            <a:r>
              <a:rPr lang="hr-HR" b="1" dirty="0" err="1">
                <a:solidFill>
                  <a:srgbClr val="FFFFFF"/>
                </a:solidFill>
              </a:rPr>
              <a:t>started</a:t>
            </a:r>
            <a:r>
              <a:rPr lang="hr-HR" b="1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A1B7788-CAD3-0F72-D785-1C558ADE3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hr-HR" sz="2000" dirty="0" err="1">
                <a:solidFill>
                  <a:srgbClr val="FFFFFF"/>
                </a:solidFill>
              </a:rPr>
              <a:t>Term</a:t>
            </a:r>
            <a:r>
              <a:rPr lang="hr-HR" sz="2000" dirty="0">
                <a:solidFill>
                  <a:srgbClr val="FFFFFF"/>
                </a:solidFill>
              </a:rPr>
              <a:t> E-</a:t>
            </a:r>
            <a:r>
              <a:rPr lang="hr-HR" sz="2000" dirty="0" err="1">
                <a:solidFill>
                  <a:srgbClr val="FFFFFF"/>
                </a:solidFill>
              </a:rPr>
              <a:t>learning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came</a:t>
            </a:r>
            <a:r>
              <a:rPr lang="hr-HR" sz="2000" dirty="0">
                <a:solidFill>
                  <a:srgbClr val="FFFFFF"/>
                </a:solidFill>
              </a:rPr>
              <a:t> to </a:t>
            </a:r>
            <a:r>
              <a:rPr lang="hr-HR" sz="2000" dirty="0" err="1">
                <a:solidFill>
                  <a:srgbClr val="FFFFFF"/>
                </a:solidFill>
              </a:rPr>
              <a:t>life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in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year</a:t>
            </a:r>
            <a:r>
              <a:rPr lang="hr-HR" sz="2000" dirty="0">
                <a:solidFill>
                  <a:srgbClr val="FFFFFF"/>
                </a:solidFill>
              </a:rPr>
              <a:t> 1999.;</a:t>
            </a:r>
          </a:p>
          <a:p>
            <a:r>
              <a:rPr lang="hr-HR" sz="2000" dirty="0">
                <a:solidFill>
                  <a:srgbClr val="FFFFFF"/>
                </a:solidFill>
              </a:rPr>
              <a:t>In </a:t>
            </a:r>
            <a:r>
              <a:rPr lang="hr-HR" sz="2000" dirty="0" err="1">
                <a:solidFill>
                  <a:srgbClr val="FFFFFF"/>
                </a:solidFill>
              </a:rPr>
              <a:t>that</a:t>
            </a:r>
            <a:r>
              <a:rPr lang="hr-HR" sz="2000" dirty="0">
                <a:solidFill>
                  <a:srgbClr val="FFFFFF"/>
                </a:solidFill>
              </a:rPr>
              <a:t> period </a:t>
            </a:r>
            <a:r>
              <a:rPr lang="hr-HR" sz="2000" dirty="0" err="1">
                <a:solidFill>
                  <a:srgbClr val="FFFFFF"/>
                </a:solidFill>
              </a:rPr>
              <a:t>learning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materials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started</a:t>
            </a:r>
            <a:r>
              <a:rPr lang="hr-HR" sz="2000" dirty="0">
                <a:solidFill>
                  <a:srgbClr val="FFFFFF"/>
                </a:solidFill>
              </a:rPr>
              <a:t> to </a:t>
            </a:r>
            <a:r>
              <a:rPr lang="hr-HR" sz="2000" dirty="0" err="1">
                <a:solidFill>
                  <a:srgbClr val="FFFFFF"/>
                </a:solidFill>
              </a:rPr>
              <a:t>have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digital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form</a:t>
            </a:r>
            <a:r>
              <a:rPr lang="hr-HR" sz="2000" dirty="0">
                <a:solidFill>
                  <a:srgbClr val="FFFFFF"/>
                </a:solidFill>
              </a:rPr>
              <a:t>;</a:t>
            </a:r>
          </a:p>
          <a:p>
            <a:pPr marL="0" indent="0">
              <a:buNone/>
            </a:pPr>
            <a:r>
              <a:rPr lang="hr-HR" sz="2000" dirty="0">
                <a:solidFill>
                  <a:srgbClr val="FFFFFF"/>
                </a:solidFill>
              </a:rPr>
              <a:t>	- </a:t>
            </a:r>
            <a:r>
              <a:rPr lang="hr-HR" sz="2000" dirty="0" err="1">
                <a:solidFill>
                  <a:srgbClr val="FFFFFF"/>
                </a:solidFill>
              </a:rPr>
              <a:t>it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was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cheaper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than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printing</a:t>
            </a:r>
            <a:endParaRPr lang="hr-HR" sz="20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hr-HR" sz="2000" dirty="0">
                <a:solidFill>
                  <a:srgbClr val="FFFFFF"/>
                </a:solidFill>
              </a:rPr>
              <a:t>	- </a:t>
            </a:r>
            <a:r>
              <a:rPr lang="hr-HR" sz="2000" dirty="0" err="1">
                <a:solidFill>
                  <a:srgbClr val="FFFFFF"/>
                </a:solidFill>
              </a:rPr>
              <a:t>accessibility</a:t>
            </a:r>
            <a:endParaRPr lang="hr-HR" sz="20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hr-HR" sz="2000" dirty="0">
                <a:solidFill>
                  <a:srgbClr val="FFFFFF"/>
                </a:solidFill>
              </a:rPr>
              <a:t>	- </a:t>
            </a:r>
            <a:r>
              <a:rPr lang="hr-HR" sz="2000" dirty="0" err="1">
                <a:solidFill>
                  <a:srgbClr val="FFFFFF"/>
                </a:solidFill>
              </a:rPr>
              <a:t>eco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awernes</a:t>
            </a:r>
            <a:r>
              <a:rPr lang="hr-HR" sz="2000" dirty="0">
                <a:solidFill>
                  <a:srgbClr val="FFFFFF"/>
                </a:solidFill>
              </a:rPr>
              <a:t>!</a:t>
            </a:r>
          </a:p>
          <a:p>
            <a:r>
              <a:rPr lang="hr-HR" sz="2000" dirty="0">
                <a:solidFill>
                  <a:srgbClr val="FFFFFF"/>
                </a:solidFill>
              </a:rPr>
              <a:t>In </a:t>
            </a:r>
            <a:r>
              <a:rPr lang="hr-HR" sz="2000" dirty="0" err="1">
                <a:solidFill>
                  <a:srgbClr val="FFFFFF"/>
                </a:solidFill>
              </a:rPr>
              <a:t>year</a:t>
            </a:r>
            <a:r>
              <a:rPr lang="hr-HR" sz="2000" dirty="0">
                <a:solidFill>
                  <a:srgbClr val="FFFFFF"/>
                </a:solidFill>
              </a:rPr>
              <a:t> 2000., </a:t>
            </a:r>
            <a:r>
              <a:rPr lang="hr-HR" sz="2000" dirty="0" err="1">
                <a:solidFill>
                  <a:srgbClr val="FFFFFF"/>
                </a:solidFill>
              </a:rPr>
              <a:t>work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trainings</a:t>
            </a:r>
            <a:r>
              <a:rPr lang="hr-HR" sz="2000" dirty="0">
                <a:solidFill>
                  <a:srgbClr val="FFFFFF"/>
                </a:solidFill>
              </a:rPr>
              <a:t> for </a:t>
            </a:r>
            <a:r>
              <a:rPr lang="hr-HR" sz="2000" dirty="0" err="1">
                <a:solidFill>
                  <a:srgbClr val="FFFFFF"/>
                </a:solidFill>
              </a:rPr>
              <a:t>eployees</a:t>
            </a:r>
            <a:r>
              <a:rPr lang="hr-HR" sz="2000" dirty="0">
                <a:solidFill>
                  <a:srgbClr val="FFFFFF"/>
                </a:solidFill>
              </a:rPr>
              <a:t>;</a:t>
            </a:r>
          </a:p>
          <a:p>
            <a:pPr marL="457200" lvl="1" indent="0">
              <a:buNone/>
            </a:pPr>
            <a:endParaRPr lang="hr-HR" sz="2000" dirty="0">
              <a:solidFill>
                <a:srgbClr val="FFFFFF"/>
              </a:solidFill>
            </a:endParaRPr>
          </a:p>
          <a:p>
            <a:endParaRPr lang="hr-HR" sz="2000" dirty="0">
              <a:solidFill>
                <a:srgbClr val="FFFFFF"/>
              </a:solidFill>
            </a:endParaRPr>
          </a:p>
          <a:p>
            <a:r>
              <a:rPr lang="hr-HR" sz="2000" dirty="0">
                <a:solidFill>
                  <a:srgbClr val="FFFFFF"/>
                </a:solidFill>
              </a:rPr>
              <a:t>Some </a:t>
            </a:r>
            <a:r>
              <a:rPr lang="hr-HR" sz="2000" dirty="0" err="1">
                <a:solidFill>
                  <a:srgbClr val="FFFFFF"/>
                </a:solidFill>
              </a:rPr>
              <a:t>researchers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consider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that</a:t>
            </a:r>
            <a:r>
              <a:rPr lang="hr-HR" sz="2000" dirty="0">
                <a:solidFill>
                  <a:srgbClr val="FFFFFF"/>
                </a:solidFill>
              </a:rPr>
              <a:t> e-</a:t>
            </a:r>
            <a:r>
              <a:rPr lang="hr-HR" sz="2000" dirty="0" err="1">
                <a:solidFill>
                  <a:srgbClr val="FFFFFF"/>
                </a:solidFill>
              </a:rPr>
              <a:t>leraning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started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long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before</a:t>
            </a:r>
            <a:r>
              <a:rPr lang="hr-HR" sz="2000" dirty="0">
                <a:solidFill>
                  <a:srgbClr val="FFFFFF"/>
                </a:solidFill>
              </a:rPr>
              <a:t>, </a:t>
            </a:r>
            <a:r>
              <a:rPr lang="hr-HR" sz="2000" dirty="0" err="1">
                <a:solidFill>
                  <a:srgbClr val="FFFFFF"/>
                </a:solidFill>
              </a:rPr>
              <a:t>with</a:t>
            </a:r>
            <a:r>
              <a:rPr lang="hr-HR" sz="2000" dirty="0">
                <a:solidFill>
                  <a:srgbClr val="FFFFFF"/>
                </a:solidFill>
              </a:rPr>
              <a:t> development </a:t>
            </a:r>
            <a:r>
              <a:rPr lang="hr-HR" sz="2000" dirty="0" err="1">
                <a:solidFill>
                  <a:srgbClr val="FFFFFF"/>
                </a:solidFill>
              </a:rPr>
              <a:t>of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computers</a:t>
            </a:r>
            <a:r>
              <a:rPr lang="hr-HR" sz="2000" dirty="0">
                <a:solidFill>
                  <a:srgbClr val="FFFFFF"/>
                </a:solidFill>
              </a:rPr>
              <a:t>;</a:t>
            </a:r>
          </a:p>
          <a:p>
            <a:pPr marL="457200" lvl="1" indent="0">
              <a:buNone/>
            </a:pPr>
            <a:r>
              <a:rPr lang="hr-HR" sz="2000" dirty="0">
                <a:solidFill>
                  <a:srgbClr val="FFFFFF"/>
                </a:solidFill>
              </a:rPr>
              <a:t>– </a:t>
            </a:r>
            <a:r>
              <a:rPr lang="hr-HR" sz="2000" dirty="0" err="1">
                <a:solidFill>
                  <a:srgbClr val="FFFFFF"/>
                </a:solidFill>
              </a:rPr>
              <a:t>in</a:t>
            </a:r>
            <a:r>
              <a:rPr lang="hr-HR" sz="2000" dirty="0">
                <a:solidFill>
                  <a:srgbClr val="FFFFFF"/>
                </a:solidFill>
              </a:rPr>
              <a:t> 1984. </a:t>
            </a:r>
            <a:r>
              <a:rPr lang="hr-HR" sz="2000" dirty="0" err="1">
                <a:solidFill>
                  <a:srgbClr val="FFFFFF"/>
                </a:solidFill>
              </a:rPr>
              <a:t>computer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trainings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were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available</a:t>
            </a:r>
            <a:r>
              <a:rPr lang="hr-HR" sz="2000" dirty="0">
                <a:solidFill>
                  <a:srgbClr val="FFFFFF"/>
                </a:solidFill>
              </a:rPr>
              <a:t> on </a:t>
            </a:r>
            <a:r>
              <a:rPr lang="hr-HR" sz="2000" dirty="0" err="1">
                <a:solidFill>
                  <a:srgbClr val="FFFFFF"/>
                </a:solidFill>
              </a:rPr>
              <a:t>flip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flops</a:t>
            </a:r>
            <a:r>
              <a:rPr lang="hr-HR" sz="2000" dirty="0">
                <a:solidFill>
                  <a:srgbClr val="FFFFFF"/>
                </a:solidFill>
              </a:rPr>
              <a:t>;</a:t>
            </a:r>
          </a:p>
          <a:p>
            <a:pPr marL="457200" lvl="1" indent="0">
              <a:buNone/>
            </a:pPr>
            <a:r>
              <a:rPr lang="hr-HR" sz="2000" dirty="0">
                <a:solidFill>
                  <a:srgbClr val="FFFFFF"/>
                </a:solidFill>
              </a:rPr>
              <a:t>- In 1960. Plato program </a:t>
            </a:r>
            <a:r>
              <a:rPr lang="hr-HR" sz="2000" dirty="0" err="1">
                <a:solidFill>
                  <a:srgbClr val="FFFFFF"/>
                </a:solidFill>
              </a:rPr>
              <a:t>was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developed</a:t>
            </a:r>
            <a:r>
              <a:rPr lang="hr-HR" sz="2000" dirty="0">
                <a:solidFill>
                  <a:srgbClr val="FFFFFF"/>
                </a:solidFill>
              </a:rPr>
              <a:t> for </a:t>
            </a:r>
            <a:r>
              <a:rPr lang="hr-HR" sz="2000" dirty="0" err="1">
                <a:solidFill>
                  <a:srgbClr val="FFFFFF"/>
                </a:solidFill>
              </a:rPr>
              <a:t>students</a:t>
            </a:r>
            <a:r>
              <a:rPr lang="hr-HR" sz="2000" dirty="0">
                <a:solidFill>
                  <a:srgbClr val="FFFFFF"/>
                </a:solidFill>
              </a:rPr>
              <a:t> </a:t>
            </a:r>
            <a:r>
              <a:rPr lang="hr-HR" sz="2000" dirty="0" err="1">
                <a:solidFill>
                  <a:srgbClr val="FFFFFF"/>
                </a:solidFill>
              </a:rPr>
              <a:t>from</a:t>
            </a:r>
            <a:r>
              <a:rPr lang="hr-HR" sz="2000" dirty="0">
                <a:solidFill>
                  <a:srgbClr val="FFFFFF"/>
                </a:solidFill>
              </a:rPr>
              <a:t> Illinois University;</a:t>
            </a:r>
          </a:p>
        </p:txBody>
      </p:sp>
    </p:spTree>
    <p:extLst>
      <p:ext uri="{BB962C8B-B14F-4D97-AF65-F5344CB8AC3E}">
        <p14:creationId xmlns:p14="http://schemas.microsoft.com/office/powerpoint/2010/main" val="41199823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Rectangle 205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C67954B-D508-07E4-E8CB-807206EE3E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r="1" b="1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5A40666-4E74-05D4-1523-2F11FF6067A1}"/>
              </a:ext>
            </a:extLst>
          </p:cNvPr>
          <p:cNvSpPr/>
          <p:nvPr/>
        </p:nvSpPr>
        <p:spPr>
          <a:xfrm>
            <a:off x="1839191" y="1719469"/>
            <a:ext cx="8260773" cy="4002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69051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FD6FF9C-0141-143D-800D-30EF4C6EF1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48" r="14853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3C015CB-FA3A-962F-30B7-CF2625851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244" y="506010"/>
            <a:ext cx="4091608" cy="5775520"/>
          </a:xfrm>
        </p:spPr>
        <p:txBody>
          <a:bodyPr>
            <a:normAutofit/>
          </a:bodyPr>
          <a:lstStyle/>
          <a:p>
            <a:r>
              <a:rPr lang="hr-HR" sz="2400" dirty="0" err="1"/>
              <a:t>Idea</a:t>
            </a:r>
            <a:r>
              <a:rPr lang="hr-HR" sz="2400" dirty="0"/>
              <a:t> </a:t>
            </a:r>
            <a:r>
              <a:rPr lang="hr-HR" sz="2400" dirty="0" err="1"/>
              <a:t>of</a:t>
            </a:r>
            <a:r>
              <a:rPr lang="hr-HR" sz="2400" dirty="0"/>
              <a:t> distance </a:t>
            </a:r>
            <a:r>
              <a:rPr lang="hr-HR" sz="2400" dirty="0" err="1"/>
              <a:t>learning</a:t>
            </a:r>
            <a:r>
              <a:rPr lang="hr-HR" sz="2400" dirty="0"/>
              <a:t> </a:t>
            </a:r>
            <a:r>
              <a:rPr lang="hr-HR" sz="2400" dirty="0" err="1"/>
              <a:t>strated</a:t>
            </a:r>
            <a:r>
              <a:rPr lang="hr-HR" sz="2400" dirty="0"/>
              <a:t> </a:t>
            </a:r>
            <a:r>
              <a:rPr lang="hr-HR" sz="2400" dirty="0" err="1"/>
              <a:t>before</a:t>
            </a:r>
            <a:r>
              <a:rPr lang="hr-HR" sz="2400" dirty="0"/>
              <a:t> Internet </a:t>
            </a:r>
            <a:r>
              <a:rPr lang="hr-HR" sz="2400" dirty="0" err="1"/>
              <a:t>even</a:t>
            </a:r>
            <a:r>
              <a:rPr lang="hr-HR" sz="2400" dirty="0"/>
              <a:t> </a:t>
            </a:r>
            <a:r>
              <a:rPr lang="hr-HR" sz="2400" dirty="0" err="1"/>
              <a:t>existed</a:t>
            </a:r>
            <a:r>
              <a:rPr lang="hr-HR" sz="2400" dirty="0"/>
              <a:t>;</a:t>
            </a:r>
          </a:p>
          <a:p>
            <a:pPr marL="0" indent="0">
              <a:buNone/>
            </a:pPr>
            <a:endParaRPr lang="hr-HR" sz="2400" dirty="0"/>
          </a:p>
          <a:p>
            <a:r>
              <a:rPr lang="hr-HR" sz="2400" dirty="0"/>
              <a:t>In 1840. </a:t>
            </a:r>
            <a:r>
              <a:rPr lang="hr-HR" sz="2400" dirty="0" err="1"/>
              <a:t>proffesor</a:t>
            </a:r>
            <a:r>
              <a:rPr lang="hr-HR" sz="2400" dirty="0"/>
              <a:t> </a:t>
            </a:r>
            <a:r>
              <a:rPr lang="hr-HR" sz="2400" dirty="0" err="1"/>
              <a:t>Pitman</a:t>
            </a:r>
            <a:r>
              <a:rPr lang="hr-HR" sz="2400" dirty="0"/>
              <a:t> </a:t>
            </a:r>
            <a:r>
              <a:rPr lang="hr-HR" sz="2400" dirty="0" err="1"/>
              <a:t>teached</a:t>
            </a:r>
            <a:r>
              <a:rPr lang="hr-HR" sz="2400" dirty="0"/>
              <a:t> </a:t>
            </a:r>
            <a:r>
              <a:rPr lang="hr-HR" sz="2400" dirty="0" err="1"/>
              <a:t>their</a:t>
            </a:r>
            <a:r>
              <a:rPr lang="hr-HR" sz="2400" dirty="0"/>
              <a:t> </a:t>
            </a:r>
            <a:r>
              <a:rPr lang="hr-HR" sz="2400" dirty="0" err="1"/>
              <a:t>students</a:t>
            </a:r>
            <a:r>
              <a:rPr lang="hr-HR" sz="2400" dirty="0"/>
              <a:t> </a:t>
            </a:r>
            <a:r>
              <a:rPr lang="hr-HR" sz="2400" dirty="0" err="1"/>
              <a:t>through</a:t>
            </a:r>
            <a:r>
              <a:rPr lang="hr-HR" sz="2400" dirty="0"/>
              <a:t> </a:t>
            </a:r>
            <a:r>
              <a:rPr lang="hr-HR" sz="2400" dirty="0" err="1"/>
              <a:t>letters</a:t>
            </a:r>
            <a:r>
              <a:rPr lang="hr-HR" sz="2400" dirty="0"/>
              <a:t>;</a:t>
            </a:r>
          </a:p>
          <a:p>
            <a:pPr lvl="1"/>
            <a:r>
              <a:rPr lang="hr-HR" dirty="0" err="1"/>
              <a:t>Different</a:t>
            </a:r>
            <a:r>
              <a:rPr lang="hr-HR" dirty="0"/>
              <a:t> </a:t>
            </a:r>
            <a:r>
              <a:rPr lang="hr-HR" dirty="0" err="1"/>
              <a:t>taskas</a:t>
            </a:r>
            <a:r>
              <a:rPr lang="hr-HR" dirty="0"/>
              <a:t>, </a:t>
            </a:r>
            <a:r>
              <a:rPr lang="hr-HR" dirty="0" err="1"/>
              <a:t>learning</a:t>
            </a:r>
            <a:r>
              <a:rPr lang="hr-HR" dirty="0"/>
              <a:t> </a:t>
            </a:r>
            <a:r>
              <a:rPr lang="hr-HR" dirty="0" err="1"/>
              <a:t>materials</a:t>
            </a:r>
            <a:r>
              <a:rPr lang="hr-HR" dirty="0"/>
              <a:t>, </a:t>
            </a:r>
            <a:r>
              <a:rPr lang="hr-HR" dirty="0" err="1"/>
              <a:t>research</a:t>
            </a:r>
            <a:r>
              <a:rPr lang="hr-HR" dirty="0"/>
              <a:t> </a:t>
            </a:r>
            <a:r>
              <a:rPr lang="hr-HR" dirty="0" err="1"/>
              <a:t>materials</a:t>
            </a:r>
            <a:r>
              <a:rPr lang="hr-HR" dirty="0"/>
              <a:t> </a:t>
            </a:r>
            <a:r>
              <a:rPr lang="hr-HR" dirty="0" err="1"/>
              <a:t>were</a:t>
            </a:r>
            <a:r>
              <a:rPr lang="hr-HR" dirty="0"/>
              <a:t> </a:t>
            </a:r>
            <a:r>
              <a:rPr lang="hr-HR" dirty="0" err="1"/>
              <a:t>delivered</a:t>
            </a:r>
            <a:r>
              <a:rPr lang="hr-HR" dirty="0"/>
              <a:t> to </a:t>
            </a:r>
            <a:r>
              <a:rPr lang="hr-HR" dirty="0" err="1"/>
              <a:t>students</a:t>
            </a:r>
            <a:r>
              <a:rPr lang="hr-HR" dirty="0"/>
              <a:t> via post </a:t>
            </a:r>
            <a:r>
              <a:rPr lang="hr-HR" dirty="0" err="1"/>
              <a:t>office</a:t>
            </a:r>
            <a:r>
              <a:rPr lang="hr-HR" dirty="0"/>
              <a:t>;</a:t>
            </a:r>
          </a:p>
          <a:p>
            <a:pPr lvl="1"/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4081447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B4A364E-F706-262C-CEF7-F04D6AB44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>
            <a:normAutofit/>
          </a:bodyPr>
          <a:lstStyle/>
          <a:p>
            <a:r>
              <a:rPr lang="hr-HR"/>
              <a:t>Does e-learning need planning?</a:t>
            </a:r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6ECB5DA-5BDA-3F25-2BF8-0D3C31AD2E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3" r="8218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9375275-F2BE-5D09-48D1-91A88B443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6569" y="2333297"/>
            <a:ext cx="5830265" cy="3843666"/>
          </a:xfrm>
        </p:spPr>
        <p:txBody>
          <a:bodyPr>
            <a:normAutofit/>
          </a:bodyPr>
          <a:lstStyle/>
          <a:p>
            <a:r>
              <a:rPr lang="hr-HR" sz="1700" dirty="0"/>
              <a:t>Like </a:t>
            </a:r>
            <a:r>
              <a:rPr lang="hr-HR" sz="1700" dirty="0" err="1"/>
              <a:t>every</a:t>
            </a:r>
            <a:r>
              <a:rPr lang="hr-HR" sz="1700" dirty="0"/>
              <a:t> </a:t>
            </a:r>
            <a:r>
              <a:rPr lang="hr-HR" sz="1700" dirty="0" err="1"/>
              <a:t>traditional</a:t>
            </a:r>
            <a:r>
              <a:rPr lang="hr-HR" sz="1700" dirty="0"/>
              <a:t> </a:t>
            </a:r>
            <a:r>
              <a:rPr lang="hr-HR" sz="1700" dirty="0" err="1"/>
              <a:t>teching</a:t>
            </a:r>
            <a:r>
              <a:rPr lang="hr-HR" sz="1700" dirty="0"/>
              <a:t>, </a:t>
            </a:r>
            <a:r>
              <a:rPr lang="hr-HR" sz="1700" dirty="0" err="1"/>
              <a:t>even</a:t>
            </a:r>
            <a:r>
              <a:rPr lang="hr-HR" sz="1700" dirty="0"/>
              <a:t> e-</a:t>
            </a:r>
            <a:r>
              <a:rPr lang="hr-HR" sz="1700" dirty="0" err="1"/>
              <a:t>learning</a:t>
            </a:r>
            <a:r>
              <a:rPr lang="hr-HR" sz="1700" dirty="0"/>
              <a:t> </a:t>
            </a:r>
            <a:r>
              <a:rPr lang="hr-HR" sz="1700" dirty="0" err="1"/>
              <a:t>needs</a:t>
            </a:r>
            <a:r>
              <a:rPr lang="hr-HR" sz="1700" dirty="0"/>
              <a:t> </a:t>
            </a:r>
            <a:r>
              <a:rPr lang="hr-HR" sz="1700" dirty="0" err="1"/>
              <a:t>planning</a:t>
            </a:r>
            <a:r>
              <a:rPr lang="hr-HR" sz="1700" dirty="0"/>
              <a:t>;</a:t>
            </a:r>
          </a:p>
          <a:p>
            <a:r>
              <a:rPr lang="hr-HR" sz="1700" dirty="0" err="1"/>
              <a:t>Before</a:t>
            </a:r>
            <a:r>
              <a:rPr lang="hr-HR" sz="1700" dirty="0"/>
              <a:t> </a:t>
            </a:r>
            <a:r>
              <a:rPr lang="hr-HR" sz="1700" dirty="0" err="1"/>
              <a:t>we</a:t>
            </a:r>
            <a:r>
              <a:rPr lang="hr-HR" sz="1700" dirty="0"/>
              <a:t> start </a:t>
            </a:r>
            <a:r>
              <a:rPr lang="hr-HR" sz="1700" dirty="0" err="1"/>
              <a:t>we</a:t>
            </a:r>
            <a:r>
              <a:rPr lang="hr-HR" sz="1700" dirty="0"/>
              <a:t> </a:t>
            </a:r>
            <a:r>
              <a:rPr lang="hr-HR" sz="1700" dirty="0" err="1"/>
              <a:t>need</a:t>
            </a:r>
            <a:r>
              <a:rPr lang="hr-HR" sz="1700" dirty="0"/>
              <a:t> to </a:t>
            </a:r>
            <a:r>
              <a:rPr lang="hr-HR" sz="1700" dirty="0" err="1"/>
              <a:t>think</a:t>
            </a:r>
            <a:r>
              <a:rPr lang="hr-HR" sz="1700" dirty="0"/>
              <a:t> </a:t>
            </a:r>
            <a:r>
              <a:rPr lang="hr-HR" sz="1700" dirty="0" err="1"/>
              <a:t>about</a:t>
            </a:r>
            <a:r>
              <a:rPr lang="hr-HR" sz="1700" dirty="0"/>
              <a:t> </a:t>
            </a:r>
            <a:r>
              <a:rPr lang="hr-HR" sz="1700" dirty="0" err="1"/>
              <a:t>following</a:t>
            </a:r>
            <a:r>
              <a:rPr lang="hr-HR" sz="1700" dirty="0"/>
              <a:t> </a:t>
            </a:r>
            <a:r>
              <a:rPr lang="hr-HR" sz="1700" dirty="0" err="1"/>
              <a:t>questions</a:t>
            </a:r>
            <a:r>
              <a:rPr lang="hr-HR" sz="1700" dirty="0"/>
              <a:t>:</a:t>
            </a:r>
          </a:p>
          <a:p>
            <a:pPr marL="0" indent="0">
              <a:buNone/>
            </a:pPr>
            <a:r>
              <a:rPr lang="hr-HR" sz="1700" dirty="0"/>
              <a:t>	1. Who </a:t>
            </a:r>
            <a:r>
              <a:rPr lang="hr-HR" sz="1700" dirty="0" err="1"/>
              <a:t>is</a:t>
            </a:r>
            <a:r>
              <a:rPr lang="hr-HR" sz="1700" dirty="0"/>
              <a:t> </a:t>
            </a:r>
            <a:r>
              <a:rPr lang="hr-HR" sz="1700" dirty="0" err="1"/>
              <a:t>our</a:t>
            </a:r>
            <a:r>
              <a:rPr lang="hr-HR" sz="1700" dirty="0"/>
              <a:t> </a:t>
            </a:r>
            <a:r>
              <a:rPr lang="hr-HR" sz="1700" dirty="0" err="1"/>
              <a:t>target</a:t>
            </a:r>
            <a:r>
              <a:rPr lang="hr-HR" sz="1700" dirty="0"/>
              <a:t> </a:t>
            </a:r>
            <a:r>
              <a:rPr lang="hr-HR" sz="1700" dirty="0" err="1"/>
              <a:t>group</a:t>
            </a:r>
            <a:r>
              <a:rPr lang="hr-HR" sz="1700" dirty="0"/>
              <a:t>?</a:t>
            </a:r>
          </a:p>
          <a:p>
            <a:pPr marL="0" indent="0">
              <a:buNone/>
            </a:pPr>
            <a:r>
              <a:rPr lang="hr-HR" sz="1700" dirty="0"/>
              <a:t>	2. </a:t>
            </a:r>
            <a:r>
              <a:rPr lang="hr-HR" sz="1700" dirty="0" err="1"/>
              <a:t>What</a:t>
            </a:r>
            <a:r>
              <a:rPr lang="hr-HR" sz="1700" dirty="0"/>
              <a:t> </a:t>
            </a:r>
            <a:r>
              <a:rPr lang="hr-HR" sz="1700" dirty="0" err="1"/>
              <a:t>will</a:t>
            </a:r>
            <a:r>
              <a:rPr lang="hr-HR" sz="1700" dirty="0"/>
              <a:t> </a:t>
            </a:r>
            <a:r>
              <a:rPr lang="hr-HR" sz="1700" dirty="0" err="1"/>
              <a:t>be</a:t>
            </a:r>
            <a:r>
              <a:rPr lang="hr-HR" sz="1700" dirty="0"/>
              <a:t> </a:t>
            </a:r>
            <a:r>
              <a:rPr lang="hr-HR" sz="1700" dirty="0" err="1"/>
              <a:t>our</a:t>
            </a:r>
            <a:r>
              <a:rPr lang="hr-HR" sz="1700" dirty="0"/>
              <a:t> </a:t>
            </a:r>
            <a:r>
              <a:rPr lang="hr-HR" sz="1700" dirty="0" err="1"/>
              <a:t>outcome</a:t>
            </a:r>
            <a:r>
              <a:rPr lang="hr-HR" sz="1700" dirty="0"/>
              <a:t> ?</a:t>
            </a:r>
          </a:p>
          <a:p>
            <a:pPr marL="0" indent="0">
              <a:buNone/>
            </a:pPr>
            <a:r>
              <a:rPr lang="hr-HR" sz="1700" dirty="0"/>
              <a:t>	3. </a:t>
            </a:r>
            <a:r>
              <a:rPr lang="hr-HR" sz="1700" dirty="0" err="1"/>
              <a:t>Which</a:t>
            </a:r>
            <a:r>
              <a:rPr lang="hr-HR" sz="1700" dirty="0"/>
              <a:t> </a:t>
            </a:r>
            <a:r>
              <a:rPr lang="hr-HR" sz="1700" dirty="0" err="1"/>
              <a:t>metods</a:t>
            </a:r>
            <a:r>
              <a:rPr lang="hr-HR" sz="1700" dirty="0"/>
              <a:t> </a:t>
            </a:r>
            <a:r>
              <a:rPr lang="hr-HR" sz="1700" dirty="0" err="1"/>
              <a:t>and</a:t>
            </a:r>
            <a:r>
              <a:rPr lang="hr-HR" sz="1700" dirty="0"/>
              <a:t> </a:t>
            </a:r>
            <a:r>
              <a:rPr lang="hr-HR" sz="1700" dirty="0" err="1"/>
              <a:t>forms</a:t>
            </a:r>
            <a:r>
              <a:rPr lang="hr-HR" sz="1700" dirty="0"/>
              <a:t> </a:t>
            </a:r>
            <a:r>
              <a:rPr lang="hr-HR" sz="1700" dirty="0" err="1"/>
              <a:t>of</a:t>
            </a:r>
            <a:r>
              <a:rPr lang="hr-HR" sz="1700" dirty="0"/>
              <a:t> </a:t>
            </a:r>
            <a:r>
              <a:rPr lang="hr-HR" sz="1700" dirty="0" err="1"/>
              <a:t>learning</a:t>
            </a:r>
            <a:r>
              <a:rPr lang="hr-HR" sz="1700" dirty="0"/>
              <a:t> </a:t>
            </a:r>
            <a:r>
              <a:rPr lang="hr-HR" sz="1700" dirty="0" err="1"/>
              <a:t>we</a:t>
            </a:r>
            <a:r>
              <a:rPr lang="hr-HR" sz="1700" dirty="0"/>
              <a:t> </a:t>
            </a:r>
            <a:r>
              <a:rPr lang="hr-HR" sz="1700" dirty="0" err="1"/>
              <a:t>will</a:t>
            </a:r>
            <a:r>
              <a:rPr lang="hr-HR" sz="1700" dirty="0"/>
              <a:t> use?</a:t>
            </a:r>
          </a:p>
          <a:p>
            <a:pPr marL="0" indent="0">
              <a:buNone/>
            </a:pPr>
            <a:r>
              <a:rPr lang="hr-HR" sz="1700" dirty="0"/>
              <a:t>	4. How </a:t>
            </a:r>
            <a:r>
              <a:rPr lang="hr-HR" sz="1700" dirty="0" err="1"/>
              <a:t>we</a:t>
            </a:r>
            <a:r>
              <a:rPr lang="hr-HR" sz="1700" dirty="0"/>
              <a:t> </a:t>
            </a:r>
            <a:r>
              <a:rPr lang="hr-HR" sz="1700" dirty="0" err="1"/>
              <a:t>will</a:t>
            </a:r>
            <a:r>
              <a:rPr lang="hr-HR" sz="1700" dirty="0"/>
              <a:t> design </a:t>
            </a:r>
            <a:r>
              <a:rPr lang="hr-HR" sz="1700" dirty="0" err="1"/>
              <a:t>our</a:t>
            </a:r>
            <a:r>
              <a:rPr lang="hr-HR" sz="1700" dirty="0"/>
              <a:t> e-</a:t>
            </a:r>
            <a:r>
              <a:rPr lang="hr-HR" sz="1700" dirty="0" err="1"/>
              <a:t>leraning</a:t>
            </a:r>
            <a:r>
              <a:rPr lang="hr-HR" sz="1700" dirty="0"/>
              <a:t> ?</a:t>
            </a:r>
          </a:p>
          <a:p>
            <a:pPr marL="0" indent="0">
              <a:buNone/>
            </a:pPr>
            <a:r>
              <a:rPr lang="hr-HR" sz="1700" dirty="0"/>
              <a:t>	5. How </a:t>
            </a:r>
            <a:r>
              <a:rPr lang="hr-HR" sz="1700" dirty="0" err="1"/>
              <a:t>we</a:t>
            </a:r>
            <a:r>
              <a:rPr lang="hr-HR" sz="1700" dirty="0"/>
              <a:t> </a:t>
            </a:r>
            <a:r>
              <a:rPr lang="hr-HR" sz="1700" dirty="0" err="1"/>
              <a:t>will</a:t>
            </a:r>
            <a:r>
              <a:rPr lang="hr-HR" sz="1700" dirty="0"/>
              <a:t> </a:t>
            </a:r>
            <a:r>
              <a:rPr lang="hr-HR" sz="1700" dirty="0" err="1"/>
              <a:t>measure</a:t>
            </a:r>
            <a:r>
              <a:rPr lang="hr-HR" sz="1700" dirty="0"/>
              <a:t> </a:t>
            </a:r>
            <a:r>
              <a:rPr lang="hr-HR" sz="1700" dirty="0" err="1"/>
              <a:t>our</a:t>
            </a:r>
            <a:r>
              <a:rPr lang="hr-HR" sz="1700" dirty="0"/>
              <a:t> </a:t>
            </a:r>
            <a:r>
              <a:rPr lang="hr-HR" sz="1700" dirty="0" err="1"/>
              <a:t>outcome</a:t>
            </a:r>
            <a:r>
              <a:rPr lang="hr-HR" sz="17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073985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1772</TotalTime>
  <Words>2093</Words>
  <Application>Microsoft Office PowerPoint</Application>
  <PresentationFormat>Široki zaslon</PresentationFormat>
  <Paragraphs>189</Paragraphs>
  <Slides>27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27</vt:i4>
      </vt:variant>
    </vt:vector>
  </HeadingPairs>
  <TitlesOfParts>
    <vt:vector size="34" baseType="lpstr">
      <vt:lpstr>Abadi Extra Light</vt:lpstr>
      <vt:lpstr>Arial</vt:lpstr>
      <vt:lpstr>Calibri</vt:lpstr>
      <vt:lpstr>Calibri Light</vt:lpstr>
      <vt:lpstr>Roboto</vt:lpstr>
      <vt:lpstr>Times New Roman</vt:lpstr>
      <vt:lpstr>Tema sustava Office</vt:lpstr>
      <vt:lpstr>E-LEARNING</vt:lpstr>
      <vt:lpstr>PowerPoint prezentacija</vt:lpstr>
      <vt:lpstr>PowerPoint prezentacija</vt:lpstr>
      <vt:lpstr>PowerPoint prezentacija</vt:lpstr>
      <vt:lpstr>PowerPoint prezentacija</vt:lpstr>
      <vt:lpstr>When did all started?</vt:lpstr>
      <vt:lpstr>PowerPoint prezentacija</vt:lpstr>
      <vt:lpstr>PowerPoint prezentacija</vt:lpstr>
      <vt:lpstr>Does e-learning need planning?</vt:lpstr>
      <vt:lpstr>Who is our target group?</vt:lpstr>
      <vt:lpstr>What will be our outcome?</vt:lpstr>
      <vt:lpstr>PowerPoint prezentacija</vt:lpstr>
      <vt:lpstr>Which metods and forms we will use?</vt:lpstr>
      <vt:lpstr>How we will design our e-leraning ? </vt:lpstr>
      <vt:lpstr>PowerPoint prezentacija</vt:lpstr>
      <vt:lpstr>E-learning platforms</vt:lpstr>
      <vt:lpstr>PowerPoint prezentacija</vt:lpstr>
      <vt:lpstr>PowerPoint prezentacija</vt:lpstr>
      <vt:lpstr>How to choose platofrm?</vt:lpstr>
      <vt:lpstr>PowerPoint prezentacija</vt:lpstr>
      <vt:lpstr>Positive sides</vt:lpstr>
      <vt:lpstr>Negative sides</vt:lpstr>
      <vt:lpstr>Future of E-leraning Consclusion</vt:lpstr>
      <vt:lpstr>Quiz TIME</vt:lpstr>
      <vt:lpstr>PowerPoint prezentacija</vt:lpstr>
      <vt:lpstr>References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Tania Mulc</dc:creator>
  <cp:lastModifiedBy>Tania Mulc</cp:lastModifiedBy>
  <cp:revision>27</cp:revision>
  <dcterms:created xsi:type="dcterms:W3CDTF">2023-07-10T18:56:33Z</dcterms:created>
  <dcterms:modified xsi:type="dcterms:W3CDTF">2023-07-19T20:32:54Z</dcterms:modified>
</cp:coreProperties>
</file>