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91" r:id="rId35"/>
    <p:sldId id="292" r:id="rId36"/>
    <p:sldId id="293" r:id="rId37"/>
    <p:sldId id="294" r:id="rId38"/>
    <p:sldId id="290" r:id="rId39"/>
    <p:sldId id="295" r:id="rId40"/>
    <p:sldId id="296" r:id="rId41"/>
    <p:sldId id="289" r:id="rId4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5E65893B-1447-41F3-BCCB-3B455DE91769}">
          <p14:sldIdLst>
            <p14:sldId id="256"/>
            <p14:sldId id="257"/>
            <p14:sldId id="258"/>
            <p14:sldId id="285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6"/>
            <p14:sldId id="287"/>
            <p14:sldId id="288"/>
            <p14:sldId id="291"/>
            <p14:sldId id="292"/>
          </p14:sldIdLst>
        </p14:section>
        <p14:section name="Sekcija bez naslova" id="{95C71FA5-2962-4D17-9DC0-AA75CE09C05B}">
          <p14:sldIdLst>
            <p14:sldId id="293"/>
            <p14:sldId id="294"/>
            <p14:sldId id="290"/>
            <p14:sldId id="295"/>
            <p14:sldId id="296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ijetli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ijetli stil 1 - Isticanj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279C2-B1CA-448D-B187-B9DBC64C6F0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2741DB4-8784-4087-A0F8-C334F48A1AB9}">
      <dgm:prSet/>
      <dgm:spPr/>
      <dgm:t>
        <a:bodyPr/>
        <a:lstStyle/>
        <a:p>
          <a:r>
            <a:rPr lang="hr-HR"/>
            <a:t>Bit učenja je razvijanje misaonih struktura koje prezentiraju određene vanjske ili unutarnje procese</a:t>
          </a:r>
          <a:endParaRPr lang="en-US"/>
        </a:p>
      </dgm:t>
    </dgm:pt>
    <dgm:pt modelId="{AE16A353-E2EB-4902-A028-F0F23FC7B0F9}" type="parTrans" cxnId="{E6D38F35-171C-4AF9-B784-1EA804A01C16}">
      <dgm:prSet/>
      <dgm:spPr/>
      <dgm:t>
        <a:bodyPr/>
        <a:lstStyle/>
        <a:p>
          <a:endParaRPr lang="en-US"/>
        </a:p>
      </dgm:t>
    </dgm:pt>
    <dgm:pt modelId="{C2A3E67F-6C23-4ECA-B021-138DCE1C4C8D}" type="sibTrans" cxnId="{E6D38F35-171C-4AF9-B784-1EA804A01C16}">
      <dgm:prSet/>
      <dgm:spPr/>
      <dgm:t>
        <a:bodyPr/>
        <a:lstStyle/>
        <a:p>
          <a:endParaRPr lang="en-US"/>
        </a:p>
      </dgm:t>
    </dgm:pt>
    <dgm:pt modelId="{5B4DD657-3D0F-4AAA-A362-0E8107D9BD16}">
      <dgm:prSet/>
      <dgm:spPr/>
      <dgm:t>
        <a:bodyPr/>
        <a:lstStyle/>
        <a:p>
          <a:r>
            <a:rPr lang="hr-HR"/>
            <a:t>U e-učenju kognitivizam uključuje korištenje primjera i modela , uspoređivanje poznatog sa nepoznatim, kategoriziranje pojmova itd.</a:t>
          </a:r>
          <a:endParaRPr lang="en-US"/>
        </a:p>
      </dgm:t>
    </dgm:pt>
    <dgm:pt modelId="{2F69E585-038B-4EB9-9691-135ADC5BAD93}" type="parTrans" cxnId="{A3BA08B0-0D92-45EF-9B38-D8D73CC15E19}">
      <dgm:prSet/>
      <dgm:spPr/>
      <dgm:t>
        <a:bodyPr/>
        <a:lstStyle/>
        <a:p>
          <a:endParaRPr lang="en-US"/>
        </a:p>
      </dgm:t>
    </dgm:pt>
    <dgm:pt modelId="{FAAB13A6-F542-452E-883F-33877E3C017F}" type="sibTrans" cxnId="{A3BA08B0-0D92-45EF-9B38-D8D73CC15E19}">
      <dgm:prSet/>
      <dgm:spPr/>
      <dgm:t>
        <a:bodyPr/>
        <a:lstStyle/>
        <a:p>
          <a:endParaRPr lang="en-US"/>
        </a:p>
      </dgm:t>
    </dgm:pt>
    <dgm:pt modelId="{2A6E9586-4927-459B-BFA6-574CF0266AE7}">
      <dgm:prSet/>
      <dgm:spPr/>
      <dgm:t>
        <a:bodyPr/>
        <a:lstStyle/>
        <a:p>
          <a:r>
            <a:rPr lang="hr-HR"/>
            <a:t>(npr. Uz pomoć simulacije učenicima možemo zorno prikazati kretanje čestica)</a:t>
          </a:r>
          <a:endParaRPr lang="en-US"/>
        </a:p>
      </dgm:t>
    </dgm:pt>
    <dgm:pt modelId="{1C85D4E0-8417-4E19-AD47-51D90C77C0EF}" type="parTrans" cxnId="{6551590B-B9E2-4BCC-8C3E-B1BF347B7E41}">
      <dgm:prSet/>
      <dgm:spPr/>
      <dgm:t>
        <a:bodyPr/>
        <a:lstStyle/>
        <a:p>
          <a:endParaRPr lang="en-US"/>
        </a:p>
      </dgm:t>
    </dgm:pt>
    <dgm:pt modelId="{8DAC5C1B-1C44-4DB7-81BE-CB32939737A2}" type="sibTrans" cxnId="{6551590B-B9E2-4BCC-8C3E-B1BF347B7E41}">
      <dgm:prSet/>
      <dgm:spPr/>
      <dgm:t>
        <a:bodyPr/>
        <a:lstStyle/>
        <a:p>
          <a:endParaRPr lang="en-US"/>
        </a:p>
      </dgm:t>
    </dgm:pt>
    <dgm:pt modelId="{56444024-41BF-4356-83C9-7D6A665E0C44}">
      <dgm:prSet/>
      <dgm:spPr/>
      <dgm:t>
        <a:bodyPr/>
        <a:lstStyle/>
        <a:p>
          <a:r>
            <a:rPr lang="hr-HR"/>
            <a:t>Potrebno detaljna razrada materijala, strategija, metoda i oblika rada prije realizacije (E-učitelj- suvremena nastava uz pomoć tehnologije, 2016).</a:t>
          </a:r>
          <a:endParaRPr lang="en-US"/>
        </a:p>
      </dgm:t>
    </dgm:pt>
    <dgm:pt modelId="{CF855F65-40B6-46C1-B374-7748E14D3B6B}" type="parTrans" cxnId="{FABB5A3E-05E0-4061-A639-5836416AF992}">
      <dgm:prSet/>
      <dgm:spPr/>
      <dgm:t>
        <a:bodyPr/>
        <a:lstStyle/>
        <a:p>
          <a:endParaRPr lang="en-US"/>
        </a:p>
      </dgm:t>
    </dgm:pt>
    <dgm:pt modelId="{939AA8D6-2750-429B-B377-761825AEC02A}" type="sibTrans" cxnId="{FABB5A3E-05E0-4061-A639-5836416AF992}">
      <dgm:prSet/>
      <dgm:spPr/>
      <dgm:t>
        <a:bodyPr/>
        <a:lstStyle/>
        <a:p>
          <a:endParaRPr lang="en-US"/>
        </a:p>
      </dgm:t>
    </dgm:pt>
    <dgm:pt modelId="{AFC9C1FA-D647-43A8-BA84-634E4218AA87}" type="pres">
      <dgm:prSet presAssocID="{5B8279C2-B1CA-448D-B187-B9DBC64C6F0A}" presName="vert0" presStyleCnt="0">
        <dgm:presLayoutVars>
          <dgm:dir/>
          <dgm:animOne val="branch"/>
          <dgm:animLvl val="lvl"/>
        </dgm:presLayoutVars>
      </dgm:prSet>
      <dgm:spPr/>
    </dgm:pt>
    <dgm:pt modelId="{D3DA8EE7-F633-4D56-863A-80683B8B59A7}" type="pres">
      <dgm:prSet presAssocID="{D2741DB4-8784-4087-A0F8-C334F48A1AB9}" presName="thickLine" presStyleLbl="alignNode1" presStyleIdx="0" presStyleCnt="4"/>
      <dgm:spPr/>
    </dgm:pt>
    <dgm:pt modelId="{D62A3B81-F7A1-48F4-8EFC-C31911DB50CF}" type="pres">
      <dgm:prSet presAssocID="{D2741DB4-8784-4087-A0F8-C334F48A1AB9}" presName="horz1" presStyleCnt="0"/>
      <dgm:spPr/>
    </dgm:pt>
    <dgm:pt modelId="{878658F1-9F8C-4253-BBAA-3506211373ED}" type="pres">
      <dgm:prSet presAssocID="{D2741DB4-8784-4087-A0F8-C334F48A1AB9}" presName="tx1" presStyleLbl="revTx" presStyleIdx="0" presStyleCnt="4"/>
      <dgm:spPr/>
    </dgm:pt>
    <dgm:pt modelId="{4AA1D71E-8753-498E-9AAF-18B18F354623}" type="pres">
      <dgm:prSet presAssocID="{D2741DB4-8784-4087-A0F8-C334F48A1AB9}" presName="vert1" presStyleCnt="0"/>
      <dgm:spPr/>
    </dgm:pt>
    <dgm:pt modelId="{A9CE8E62-CD4D-4A5E-B39B-7001B6B6B680}" type="pres">
      <dgm:prSet presAssocID="{5B4DD657-3D0F-4AAA-A362-0E8107D9BD16}" presName="thickLine" presStyleLbl="alignNode1" presStyleIdx="1" presStyleCnt="4"/>
      <dgm:spPr/>
    </dgm:pt>
    <dgm:pt modelId="{9B4878E0-405A-4654-87C1-7B356AF560DE}" type="pres">
      <dgm:prSet presAssocID="{5B4DD657-3D0F-4AAA-A362-0E8107D9BD16}" presName="horz1" presStyleCnt="0"/>
      <dgm:spPr/>
    </dgm:pt>
    <dgm:pt modelId="{F6059ADF-2F94-46ED-8A5B-C496B754662B}" type="pres">
      <dgm:prSet presAssocID="{5B4DD657-3D0F-4AAA-A362-0E8107D9BD16}" presName="tx1" presStyleLbl="revTx" presStyleIdx="1" presStyleCnt="4"/>
      <dgm:spPr/>
    </dgm:pt>
    <dgm:pt modelId="{499EECDB-B57C-4FE7-B800-B70A2C5232ED}" type="pres">
      <dgm:prSet presAssocID="{5B4DD657-3D0F-4AAA-A362-0E8107D9BD16}" presName="vert1" presStyleCnt="0"/>
      <dgm:spPr/>
    </dgm:pt>
    <dgm:pt modelId="{BA790924-8F65-4E8A-99D5-E59DA466292C}" type="pres">
      <dgm:prSet presAssocID="{2A6E9586-4927-459B-BFA6-574CF0266AE7}" presName="thickLine" presStyleLbl="alignNode1" presStyleIdx="2" presStyleCnt="4"/>
      <dgm:spPr/>
    </dgm:pt>
    <dgm:pt modelId="{239BD231-A0C7-46FD-8E72-55AFC4F0C511}" type="pres">
      <dgm:prSet presAssocID="{2A6E9586-4927-459B-BFA6-574CF0266AE7}" presName="horz1" presStyleCnt="0"/>
      <dgm:spPr/>
    </dgm:pt>
    <dgm:pt modelId="{171E9BC5-242D-4F96-B148-69BE4E9EFC68}" type="pres">
      <dgm:prSet presAssocID="{2A6E9586-4927-459B-BFA6-574CF0266AE7}" presName="tx1" presStyleLbl="revTx" presStyleIdx="2" presStyleCnt="4"/>
      <dgm:spPr/>
    </dgm:pt>
    <dgm:pt modelId="{6A98AC5D-795C-4D29-8DE1-00CDE6F53E47}" type="pres">
      <dgm:prSet presAssocID="{2A6E9586-4927-459B-BFA6-574CF0266AE7}" presName="vert1" presStyleCnt="0"/>
      <dgm:spPr/>
    </dgm:pt>
    <dgm:pt modelId="{B350A750-DE33-4C67-84D8-A9952FCA163F}" type="pres">
      <dgm:prSet presAssocID="{56444024-41BF-4356-83C9-7D6A665E0C44}" presName="thickLine" presStyleLbl="alignNode1" presStyleIdx="3" presStyleCnt="4"/>
      <dgm:spPr/>
    </dgm:pt>
    <dgm:pt modelId="{A3BB52BD-101C-4333-89F5-31636F84CFD1}" type="pres">
      <dgm:prSet presAssocID="{56444024-41BF-4356-83C9-7D6A665E0C44}" presName="horz1" presStyleCnt="0"/>
      <dgm:spPr/>
    </dgm:pt>
    <dgm:pt modelId="{C32B5A83-92CC-468F-A63B-71E2A5B750B8}" type="pres">
      <dgm:prSet presAssocID="{56444024-41BF-4356-83C9-7D6A665E0C44}" presName="tx1" presStyleLbl="revTx" presStyleIdx="3" presStyleCnt="4"/>
      <dgm:spPr/>
    </dgm:pt>
    <dgm:pt modelId="{C8D47D7A-327F-425D-B8E2-8F8DAA48405B}" type="pres">
      <dgm:prSet presAssocID="{56444024-41BF-4356-83C9-7D6A665E0C44}" presName="vert1" presStyleCnt="0"/>
      <dgm:spPr/>
    </dgm:pt>
  </dgm:ptLst>
  <dgm:cxnLst>
    <dgm:cxn modelId="{6551590B-B9E2-4BCC-8C3E-B1BF347B7E41}" srcId="{5B8279C2-B1CA-448D-B187-B9DBC64C6F0A}" destId="{2A6E9586-4927-459B-BFA6-574CF0266AE7}" srcOrd="2" destOrd="0" parTransId="{1C85D4E0-8417-4E19-AD47-51D90C77C0EF}" sibTransId="{8DAC5C1B-1C44-4DB7-81BE-CB32939737A2}"/>
    <dgm:cxn modelId="{483F6D34-7C93-47B6-8C71-95826D0FD115}" type="presOf" srcId="{D2741DB4-8784-4087-A0F8-C334F48A1AB9}" destId="{878658F1-9F8C-4253-BBAA-3506211373ED}" srcOrd="0" destOrd="0" presId="urn:microsoft.com/office/officeart/2008/layout/LinedList"/>
    <dgm:cxn modelId="{E6D38F35-171C-4AF9-B784-1EA804A01C16}" srcId="{5B8279C2-B1CA-448D-B187-B9DBC64C6F0A}" destId="{D2741DB4-8784-4087-A0F8-C334F48A1AB9}" srcOrd="0" destOrd="0" parTransId="{AE16A353-E2EB-4902-A028-F0F23FC7B0F9}" sibTransId="{C2A3E67F-6C23-4ECA-B021-138DCE1C4C8D}"/>
    <dgm:cxn modelId="{FABB5A3E-05E0-4061-A639-5836416AF992}" srcId="{5B8279C2-B1CA-448D-B187-B9DBC64C6F0A}" destId="{56444024-41BF-4356-83C9-7D6A665E0C44}" srcOrd="3" destOrd="0" parTransId="{CF855F65-40B6-46C1-B374-7748E14D3B6B}" sibTransId="{939AA8D6-2750-429B-B377-761825AEC02A}"/>
    <dgm:cxn modelId="{302F627F-F775-477C-81A4-1B8A4573C605}" type="presOf" srcId="{5B4DD657-3D0F-4AAA-A362-0E8107D9BD16}" destId="{F6059ADF-2F94-46ED-8A5B-C496B754662B}" srcOrd="0" destOrd="0" presId="urn:microsoft.com/office/officeart/2008/layout/LinedList"/>
    <dgm:cxn modelId="{79053AA2-DD00-4ABD-AAB9-53AAB90C72D6}" type="presOf" srcId="{2A6E9586-4927-459B-BFA6-574CF0266AE7}" destId="{171E9BC5-242D-4F96-B148-69BE4E9EFC68}" srcOrd="0" destOrd="0" presId="urn:microsoft.com/office/officeart/2008/layout/LinedList"/>
    <dgm:cxn modelId="{A3BA08B0-0D92-45EF-9B38-D8D73CC15E19}" srcId="{5B8279C2-B1CA-448D-B187-B9DBC64C6F0A}" destId="{5B4DD657-3D0F-4AAA-A362-0E8107D9BD16}" srcOrd="1" destOrd="0" parTransId="{2F69E585-038B-4EB9-9691-135ADC5BAD93}" sibTransId="{FAAB13A6-F542-452E-883F-33877E3C017F}"/>
    <dgm:cxn modelId="{54810DCD-88C2-43E5-8AD3-EB2001C5D4B8}" type="presOf" srcId="{5B8279C2-B1CA-448D-B187-B9DBC64C6F0A}" destId="{AFC9C1FA-D647-43A8-BA84-634E4218AA87}" srcOrd="0" destOrd="0" presId="urn:microsoft.com/office/officeart/2008/layout/LinedList"/>
    <dgm:cxn modelId="{C85F5EEA-1A90-4C43-8C1B-ED1F033F747B}" type="presOf" srcId="{56444024-41BF-4356-83C9-7D6A665E0C44}" destId="{C32B5A83-92CC-468F-A63B-71E2A5B750B8}" srcOrd="0" destOrd="0" presId="urn:microsoft.com/office/officeart/2008/layout/LinedList"/>
    <dgm:cxn modelId="{A501D52D-B203-4ADB-97F4-D44C0DFC2A6A}" type="presParOf" srcId="{AFC9C1FA-D647-43A8-BA84-634E4218AA87}" destId="{D3DA8EE7-F633-4D56-863A-80683B8B59A7}" srcOrd="0" destOrd="0" presId="urn:microsoft.com/office/officeart/2008/layout/LinedList"/>
    <dgm:cxn modelId="{65917595-129C-4AAF-B1BC-77EE1844E503}" type="presParOf" srcId="{AFC9C1FA-D647-43A8-BA84-634E4218AA87}" destId="{D62A3B81-F7A1-48F4-8EFC-C31911DB50CF}" srcOrd="1" destOrd="0" presId="urn:microsoft.com/office/officeart/2008/layout/LinedList"/>
    <dgm:cxn modelId="{ABC07813-FA8F-4747-BB14-778F1B32FFB8}" type="presParOf" srcId="{D62A3B81-F7A1-48F4-8EFC-C31911DB50CF}" destId="{878658F1-9F8C-4253-BBAA-3506211373ED}" srcOrd="0" destOrd="0" presId="urn:microsoft.com/office/officeart/2008/layout/LinedList"/>
    <dgm:cxn modelId="{FD63B318-E70F-4D10-8597-A84552FF02A6}" type="presParOf" srcId="{D62A3B81-F7A1-48F4-8EFC-C31911DB50CF}" destId="{4AA1D71E-8753-498E-9AAF-18B18F354623}" srcOrd="1" destOrd="0" presId="urn:microsoft.com/office/officeart/2008/layout/LinedList"/>
    <dgm:cxn modelId="{94E43189-23D3-41F4-AE8A-9A3D3E48EBE5}" type="presParOf" srcId="{AFC9C1FA-D647-43A8-BA84-634E4218AA87}" destId="{A9CE8E62-CD4D-4A5E-B39B-7001B6B6B680}" srcOrd="2" destOrd="0" presId="urn:microsoft.com/office/officeart/2008/layout/LinedList"/>
    <dgm:cxn modelId="{1381753A-3F60-41BE-9719-1AFA3F33DB53}" type="presParOf" srcId="{AFC9C1FA-D647-43A8-BA84-634E4218AA87}" destId="{9B4878E0-405A-4654-87C1-7B356AF560DE}" srcOrd="3" destOrd="0" presId="urn:microsoft.com/office/officeart/2008/layout/LinedList"/>
    <dgm:cxn modelId="{52C95678-CAAF-454D-A669-4F971917BDD9}" type="presParOf" srcId="{9B4878E0-405A-4654-87C1-7B356AF560DE}" destId="{F6059ADF-2F94-46ED-8A5B-C496B754662B}" srcOrd="0" destOrd="0" presId="urn:microsoft.com/office/officeart/2008/layout/LinedList"/>
    <dgm:cxn modelId="{8B25C187-056F-487B-93BE-AF3431600D80}" type="presParOf" srcId="{9B4878E0-405A-4654-87C1-7B356AF560DE}" destId="{499EECDB-B57C-4FE7-B800-B70A2C5232ED}" srcOrd="1" destOrd="0" presId="urn:microsoft.com/office/officeart/2008/layout/LinedList"/>
    <dgm:cxn modelId="{809C55EC-1072-4DAC-A8E2-5A249B87F9FE}" type="presParOf" srcId="{AFC9C1FA-D647-43A8-BA84-634E4218AA87}" destId="{BA790924-8F65-4E8A-99D5-E59DA466292C}" srcOrd="4" destOrd="0" presId="urn:microsoft.com/office/officeart/2008/layout/LinedList"/>
    <dgm:cxn modelId="{230ADE30-5D41-43D7-9EE6-AC431A2EB574}" type="presParOf" srcId="{AFC9C1FA-D647-43A8-BA84-634E4218AA87}" destId="{239BD231-A0C7-46FD-8E72-55AFC4F0C511}" srcOrd="5" destOrd="0" presId="urn:microsoft.com/office/officeart/2008/layout/LinedList"/>
    <dgm:cxn modelId="{D890C23A-1ADC-48C0-8F24-2FD19640853A}" type="presParOf" srcId="{239BD231-A0C7-46FD-8E72-55AFC4F0C511}" destId="{171E9BC5-242D-4F96-B148-69BE4E9EFC68}" srcOrd="0" destOrd="0" presId="urn:microsoft.com/office/officeart/2008/layout/LinedList"/>
    <dgm:cxn modelId="{C04A565E-89CC-47E4-B8E3-D1527B8E9196}" type="presParOf" srcId="{239BD231-A0C7-46FD-8E72-55AFC4F0C511}" destId="{6A98AC5D-795C-4D29-8DE1-00CDE6F53E47}" srcOrd="1" destOrd="0" presId="urn:microsoft.com/office/officeart/2008/layout/LinedList"/>
    <dgm:cxn modelId="{F369895C-FEA0-4BD8-AA68-32C20054DF13}" type="presParOf" srcId="{AFC9C1FA-D647-43A8-BA84-634E4218AA87}" destId="{B350A750-DE33-4C67-84D8-A9952FCA163F}" srcOrd="6" destOrd="0" presId="urn:microsoft.com/office/officeart/2008/layout/LinedList"/>
    <dgm:cxn modelId="{45CE3974-D87D-4940-86D8-8C2AD87BE1E0}" type="presParOf" srcId="{AFC9C1FA-D647-43A8-BA84-634E4218AA87}" destId="{A3BB52BD-101C-4333-89F5-31636F84CFD1}" srcOrd="7" destOrd="0" presId="urn:microsoft.com/office/officeart/2008/layout/LinedList"/>
    <dgm:cxn modelId="{424576FB-75A5-4987-A6C4-6DF155825CB4}" type="presParOf" srcId="{A3BB52BD-101C-4333-89F5-31636F84CFD1}" destId="{C32B5A83-92CC-468F-A63B-71E2A5B750B8}" srcOrd="0" destOrd="0" presId="urn:microsoft.com/office/officeart/2008/layout/LinedList"/>
    <dgm:cxn modelId="{9F07772D-C7CB-4A4A-ADD2-C75A42296E48}" type="presParOf" srcId="{A3BB52BD-101C-4333-89F5-31636F84CFD1}" destId="{C8D47D7A-327F-425D-B8E2-8F8DAA48405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E5AEAF-FEB3-4E55-B85A-C45D82977F86}" type="doc">
      <dgm:prSet loTypeId="urn:microsoft.com/office/officeart/2005/8/layout/hList1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304D14C-3BC5-4D57-AA07-F4FA4E58DF16}">
      <dgm:prSet/>
      <dgm:spPr/>
      <dgm:t>
        <a:bodyPr/>
        <a:lstStyle/>
        <a:p>
          <a:r>
            <a:rPr lang="hr-HR"/>
            <a:t>FORMATIVNO PROCJENJIVANJE</a:t>
          </a:r>
          <a:endParaRPr lang="en-US"/>
        </a:p>
      </dgm:t>
    </dgm:pt>
    <dgm:pt modelId="{18B4383B-0951-4DA6-9E4A-9BB957BF79BF}" type="parTrans" cxnId="{E4636D99-B417-4AAF-9E35-F49C103FEE32}">
      <dgm:prSet/>
      <dgm:spPr/>
      <dgm:t>
        <a:bodyPr/>
        <a:lstStyle/>
        <a:p>
          <a:endParaRPr lang="en-US"/>
        </a:p>
      </dgm:t>
    </dgm:pt>
    <dgm:pt modelId="{3CCB0F2C-5472-4145-9867-F4BA8C616DDB}" type="sibTrans" cxnId="{E4636D99-B417-4AAF-9E35-F49C103FEE32}">
      <dgm:prSet/>
      <dgm:spPr/>
      <dgm:t>
        <a:bodyPr/>
        <a:lstStyle/>
        <a:p>
          <a:endParaRPr lang="en-US"/>
        </a:p>
      </dgm:t>
    </dgm:pt>
    <dgm:pt modelId="{2B92143E-A4B1-4EDB-92D9-BBDF6B4FC7CC}">
      <dgm:prSet/>
      <dgm:spPr/>
      <dgm:t>
        <a:bodyPr/>
        <a:lstStyle/>
        <a:p>
          <a:r>
            <a:rPr lang="hr-HR"/>
            <a:t>Uključuje sve postupke i procese  koji daju povratnu informaciju za vrijeme učenja; </a:t>
          </a:r>
          <a:endParaRPr lang="en-US"/>
        </a:p>
      </dgm:t>
    </dgm:pt>
    <dgm:pt modelId="{CF6988AB-21AA-4326-B69E-B856409283F9}" type="parTrans" cxnId="{3007BDAD-608E-4382-869E-9702D2416776}">
      <dgm:prSet/>
      <dgm:spPr/>
      <dgm:t>
        <a:bodyPr/>
        <a:lstStyle/>
        <a:p>
          <a:endParaRPr lang="en-US"/>
        </a:p>
      </dgm:t>
    </dgm:pt>
    <dgm:pt modelId="{525EF43A-4FC8-4FFA-B5B8-030A162AD311}" type="sibTrans" cxnId="{3007BDAD-608E-4382-869E-9702D2416776}">
      <dgm:prSet/>
      <dgm:spPr/>
      <dgm:t>
        <a:bodyPr/>
        <a:lstStyle/>
        <a:p>
          <a:endParaRPr lang="en-US"/>
        </a:p>
      </dgm:t>
    </dgm:pt>
    <dgm:pt modelId="{DD063E39-E12D-4EA6-A75D-4FFCC3CA4B98}">
      <dgm:prSet/>
      <dgm:spPr/>
      <dgm:t>
        <a:bodyPr/>
        <a:lstStyle/>
        <a:p>
          <a:r>
            <a:rPr lang="hr-HR"/>
            <a:t>Ova vrsta procjene omogućuje nam da vidimo napredak učenika bez davanje ocjena;</a:t>
          </a:r>
          <a:endParaRPr lang="en-US"/>
        </a:p>
      </dgm:t>
    </dgm:pt>
    <dgm:pt modelId="{8B1A6667-12BE-4183-85DF-AF499B471C53}" type="parTrans" cxnId="{072F8049-73AE-4E3E-94E3-A5D20F1C97F1}">
      <dgm:prSet/>
      <dgm:spPr/>
      <dgm:t>
        <a:bodyPr/>
        <a:lstStyle/>
        <a:p>
          <a:endParaRPr lang="en-US"/>
        </a:p>
      </dgm:t>
    </dgm:pt>
    <dgm:pt modelId="{870C4C5D-C3CB-4DF0-94FF-1A9AD781B54A}" type="sibTrans" cxnId="{072F8049-73AE-4E3E-94E3-A5D20F1C97F1}">
      <dgm:prSet/>
      <dgm:spPr/>
      <dgm:t>
        <a:bodyPr/>
        <a:lstStyle/>
        <a:p>
          <a:endParaRPr lang="en-US"/>
        </a:p>
      </dgm:t>
    </dgm:pt>
    <dgm:pt modelId="{568E71A6-5CD4-4EF2-94FD-B72B602DB9B8}">
      <dgm:prSet/>
      <dgm:spPr/>
      <dgm:t>
        <a:bodyPr/>
        <a:lstStyle/>
        <a:p>
          <a:r>
            <a:rPr lang="hr-HR"/>
            <a:t>Tijekom ovog procesa saznajemo da li su potrebne dodatne smjernice, pomoć itd. u daljnjem učenju;</a:t>
          </a:r>
          <a:endParaRPr lang="en-US"/>
        </a:p>
      </dgm:t>
    </dgm:pt>
    <dgm:pt modelId="{BB9D140A-A1BB-456D-8096-7E0B74A58E33}" type="parTrans" cxnId="{8FF6E395-5FD8-4E50-A2D6-D714EF275559}">
      <dgm:prSet/>
      <dgm:spPr/>
      <dgm:t>
        <a:bodyPr/>
        <a:lstStyle/>
        <a:p>
          <a:endParaRPr lang="en-US"/>
        </a:p>
      </dgm:t>
    </dgm:pt>
    <dgm:pt modelId="{5473E4C9-288B-4FE1-91CB-851A14AF8231}" type="sibTrans" cxnId="{8FF6E395-5FD8-4E50-A2D6-D714EF275559}">
      <dgm:prSet/>
      <dgm:spPr/>
      <dgm:t>
        <a:bodyPr/>
        <a:lstStyle/>
        <a:p>
          <a:endParaRPr lang="en-US"/>
        </a:p>
      </dgm:t>
    </dgm:pt>
    <dgm:pt modelId="{683CA183-F6CC-4B27-8D98-CAD08390EDFE}">
      <dgm:prSet/>
      <dgm:spPr/>
      <dgm:t>
        <a:bodyPr/>
        <a:lstStyle/>
        <a:p>
          <a:r>
            <a:rPr lang="hr-HR"/>
            <a:t>Primjeri formativne procjene su : pisani rad, likovni rad, samoocjenjivanje, različiti kvizovi na kraju sata…</a:t>
          </a:r>
          <a:endParaRPr lang="en-US"/>
        </a:p>
      </dgm:t>
    </dgm:pt>
    <dgm:pt modelId="{1844D104-726A-4C53-8087-304D804284AA}" type="parTrans" cxnId="{BA19AB2B-576C-4536-AD5A-161AD30CCCFB}">
      <dgm:prSet/>
      <dgm:spPr/>
      <dgm:t>
        <a:bodyPr/>
        <a:lstStyle/>
        <a:p>
          <a:endParaRPr lang="en-US"/>
        </a:p>
      </dgm:t>
    </dgm:pt>
    <dgm:pt modelId="{40D770A7-6CEB-4940-87FC-BC379BA3413A}" type="sibTrans" cxnId="{BA19AB2B-576C-4536-AD5A-161AD30CCCFB}">
      <dgm:prSet/>
      <dgm:spPr/>
      <dgm:t>
        <a:bodyPr/>
        <a:lstStyle/>
        <a:p>
          <a:endParaRPr lang="en-US"/>
        </a:p>
      </dgm:t>
    </dgm:pt>
    <dgm:pt modelId="{91BD0B8A-01A3-486A-A466-132403D34E61}">
      <dgm:prSet/>
      <dgm:spPr/>
      <dgm:t>
        <a:bodyPr/>
        <a:lstStyle/>
        <a:p>
          <a:r>
            <a:rPr lang="hr-HR"/>
            <a:t>SUMATIVNO PROCJENJIVANJE</a:t>
          </a:r>
          <a:endParaRPr lang="en-US"/>
        </a:p>
      </dgm:t>
    </dgm:pt>
    <dgm:pt modelId="{F3D302EC-7CD0-4C82-A995-5A755861C578}" type="parTrans" cxnId="{C07F1617-1966-41F2-B39B-E9C7ADEFE9A1}">
      <dgm:prSet/>
      <dgm:spPr/>
      <dgm:t>
        <a:bodyPr/>
        <a:lstStyle/>
        <a:p>
          <a:endParaRPr lang="en-US"/>
        </a:p>
      </dgm:t>
    </dgm:pt>
    <dgm:pt modelId="{0C283442-145F-4457-B2E1-F2D6A438D6C8}" type="sibTrans" cxnId="{C07F1617-1966-41F2-B39B-E9C7ADEFE9A1}">
      <dgm:prSet/>
      <dgm:spPr/>
      <dgm:t>
        <a:bodyPr/>
        <a:lstStyle/>
        <a:p>
          <a:endParaRPr lang="en-US"/>
        </a:p>
      </dgm:t>
    </dgm:pt>
    <dgm:pt modelId="{400D87F5-7551-4BE2-B67C-FB21CAE56252}">
      <dgm:prSet/>
      <dgm:spPr/>
      <dgm:t>
        <a:bodyPr/>
        <a:lstStyle/>
        <a:p>
          <a:r>
            <a:rPr lang="hr-HR"/>
            <a:t>Odvija se na kraju programa e-učenja ili nastavne jedinice;</a:t>
          </a:r>
          <a:endParaRPr lang="en-US"/>
        </a:p>
      </dgm:t>
    </dgm:pt>
    <dgm:pt modelId="{EDBC46A5-52C2-462A-8843-5C768B475D4B}" type="parTrans" cxnId="{633E1F9F-D85E-4361-AFB6-28964914E8ED}">
      <dgm:prSet/>
      <dgm:spPr/>
      <dgm:t>
        <a:bodyPr/>
        <a:lstStyle/>
        <a:p>
          <a:endParaRPr lang="en-US"/>
        </a:p>
      </dgm:t>
    </dgm:pt>
    <dgm:pt modelId="{F68388FD-8179-41E3-A8A1-3CF0C85CC6AF}" type="sibTrans" cxnId="{633E1F9F-D85E-4361-AFB6-28964914E8ED}">
      <dgm:prSet/>
      <dgm:spPr/>
      <dgm:t>
        <a:bodyPr/>
        <a:lstStyle/>
        <a:p>
          <a:endParaRPr lang="en-US"/>
        </a:p>
      </dgm:t>
    </dgm:pt>
    <dgm:pt modelId="{9F376EC6-E46C-4ADF-BBF3-79D0957F663D}">
      <dgm:prSet/>
      <dgm:spPr/>
      <dgm:t>
        <a:bodyPr/>
        <a:lstStyle/>
        <a:p>
          <a:r>
            <a:rPr lang="hr-HR"/>
            <a:t>Provjeravamo da li su usvojeni postavljeni ishodi, ciljevi..</a:t>
          </a:r>
          <a:endParaRPr lang="en-US"/>
        </a:p>
      </dgm:t>
    </dgm:pt>
    <dgm:pt modelId="{CDA1BCAF-FEE1-4D82-97F4-A1EBA4C9A6E5}" type="parTrans" cxnId="{E78368AF-8A5B-4710-A85D-F3FBEBECB64A}">
      <dgm:prSet/>
      <dgm:spPr/>
      <dgm:t>
        <a:bodyPr/>
        <a:lstStyle/>
        <a:p>
          <a:endParaRPr lang="en-US"/>
        </a:p>
      </dgm:t>
    </dgm:pt>
    <dgm:pt modelId="{E134E951-C9B4-49C9-B4E9-82D982750F8B}" type="sibTrans" cxnId="{E78368AF-8A5B-4710-A85D-F3FBEBECB64A}">
      <dgm:prSet/>
      <dgm:spPr/>
      <dgm:t>
        <a:bodyPr/>
        <a:lstStyle/>
        <a:p>
          <a:endParaRPr lang="en-US"/>
        </a:p>
      </dgm:t>
    </dgm:pt>
    <dgm:pt modelId="{15766D7E-12FA-43D6-935A-AFEDCADC004A}">
      <dgm:prSet/>
      <dgm:spPr/>
      <dgm:t>
        <a:bodyPr/>
        <a:lstStyle/>
        <a:p>
          <a:r>
            <a:rPr lang="hr-HR"/>
            <a:t>Cilj mu je dokumentirati i informirati o postignuću učenja;</a:t>
          </a:r>
          <a:endParaRPr lang="en-US"/>
        </a:p>
      </dgm:t>
    </dgm:pt>
    <dgm:pt modelId="{87118697-B384-4C0F-9435-3F48B9AE82A7}" type="parTrans" cxnId="{48A65D0F-9597-48DE-9700-FB053D0C2635}">
      <dgm:prSet/>
      <dgm:spPr/>
      <dgm:t>
        <a:bodyPr/>
        <a:lstStyle/>
        <a:p>
          <a:endParaRPr lang="en-US"/>
        </a:p>
      </dgm:t>
    </dgm:pt>
    <dgm:pt modelId="{8AE78406-741D-431C-BE42-D4C57E2A3FF6}" type="sibTrans" cxnId="{48A65D0F-9597-48DE-9700-FB053D0C2635}">
      <dgm:prSet/>
      <dgm:spPr/>
      <dgm:t>
        <a:bodyPr/>
        <a:lstStyle/>
        <a:p>
          <a:endParaRPr lang="en-US"/>
        </a:p>
      </dgm:t>
    </dgm:pt>
    <dgm:pt modelId="{AA6E263B-A33A-4298-9667-3F47FE90C891}" type="pres">
      <dgm:prSet presAssocID="{7FE5AEAF-FEB3-4E55-B85A-C45D82977F86}" presName="Name0" presStyleCnt="0">
        <dgm:presLayoutVars>
          <dgm:dir/>
          <dgm:animLvl val="lvl"/>
          <dgm:resizeHandles val="exact"/>
        </dgm:presLayoutVars>
      </dgm:prSet>
      <dgm:spPr/>
    </dgm:pt>
    <dgm:pt modelId="{FE98F871-E1AD-4B38-9AC2-91A9DD78AC5C}" type="pres">
      <dgm:prSet presAssocID="{7304D14C-3BC5-4D57-AA07-F4FA4E58DF16}" presName="composite" presStyleCnt="0"/>
      <dgm:spPr/>
    </dgm:pt>
    <dgm:pt modelId="{34EFA4DB-7204-4E7C-8E7B-8E6A8B200571}" type="pres">
      <dgm:prSet presAssocID="{7304D14C-3BC5-4D57-AA07-F4FA4E58DF1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893C7B0-25EF-4378-A30D-D40F01FF2BC7}" type="pres">
      <dgm:prSet presAssocID="{7304D14C-3BC5-4D57-AA07-F4FA4E58DF16}" presName="desTx" presStyleLbl="alignAccFollowNode1" presStyleIdx="0" presStyleCnt="2">
        <dgm:presLayoutVars>
          <dgm:bulletEnabled val="1"/>
        </dgm:presLayoutVars>
      </dgm:prSet>
      <dgm:spPr/>
    </dgm:pt>
    <dgm:pt modelId="{2E370D0C-B94C-4046-B615-F4143F912AF5}" type="pres">
      <dgm:prSet presAssocID="{3CCB0F2C-5472-4145-9867-F4BA8C616DDB}" presName="space" presStyleCnt="0"/>
      <dgm:spPr/>
    </dgm:pt>
    <dgm:pt modelId="{ECD140E6-A753-47AF-BD8E-B4E61FF13AAA}" type="pres">
      <dgm:prSet presAssocID="{91BD0B8A-01A3-486A-A466-132403D34E61}" presName="composite" presStyleCnt="0"/>
      <dgm:spPr/>
    </dgm:pt>
    <dgm:pt modelId="{104B56B7-A2B2-4F86-B22B-6384005E491A}" type="pres">
      <dgm:prSet presAssocID="{91BD0B8A-01A3-486A-A466-132403D34E6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BD72130-7B70-4BAD-A4FF-EA0805FFB799}" type="pres">
      <dgm:prSet presAssocID="{91BD0B8A-01A3-486A-A466-132403D34E6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8A65D0F-9597-48DE-9700-FB053D0C2635}" srcId="{91BD0B8A-01A3-486A-A466-132403D34E61}" destId="{15766D7E-12FA-43D6-935A-AFEDCADC004A}" srcOrd="2" destOrd="0" parTransId="{87118697-B384-4C0F-9435-3F48B9AE82A7}" sibTransId="{8AE78406-741D-431C-BE42-D4C57E2A3FF6}"/>
    <dgm:cxn modelId="{C07F1617-1966-41F2-B39B-E9C7ADEFE9A1}" srcId="{7FE5AEAF-FEB3-4E55-B85A-C45D82977F86}" destId="{91BD0B8A-01A3-486A-A466-132403D34E61}" srcOrd="1" destOrd="0" parTransId="{F3D302EC-7CD0-4C82-A995-5A755861C578}" sibTransId="{0C283442-145F-4457-B2E1-F2D6A438D6C8}"/>
    <dgm:cxn modelId="{BA19AB2B-576C-4536-AD5A-161AD30CCCFB}" srcId="{7304D14C-3BC5-4D57-AA07-F4FA4E58DF16}" destId="{683CA183-F6CC-4B27-8D98-CAD08390EDFE}" srcOrd="3" destOrd="0" parTransId="{1844D104-726A-4C53-8087-304D804284AA}" sibTransId="{40D770A7-6CEB-4940-87FC-BC379BA3413A}"/>
    <dgm:cxn modelId="{072F8049-73AE-4E3E-94E3-A5D20F1C97F1}" srcId="{7304D14C-3BC5-4D57-AA07-F4FA4E58DF16}" destId="{DD063E39-E12D-4EA6-A75D-4FFCC3CA4B98}" srcOrd="1" destOrd="0" parTransId="{8B1A6667-12BE-4183-85DF-AF499B471C53}" sibTransId="{870C4C5D-C3CB-4DF0-94FF-1A9AD781B54A}"/>
    <dgm:cxn modelId="{1E33104C-12AF-4C11-AFF5-F7786C5812EB}" type="presOf" srcId="{7304D14C-3BC5-4D57-AA07-F4FA4E58DF16}" destId="{34EFA4DB-7204-4E7C-8E7B-8E6A8B200571}" srcOrd="0" destOrd="0" presId="urn:microsoft.com/office/officeart/2005/8/layout/hList1"/>
    <dgm:cxn modelId="{FA366074-CB81-4601-83E2-09DE5DB73E9B}" type="presOf" srcId="{568E71A6-5CD4-4EF2-94FD-B72B602DB9B8}" destId="{C893C7B0-25EF-4378-A30D-D40F01FF2BC7}" srcOrd="0" destOrd="2" presId="urn:microsoft.com/office/officeart/2005/8/layout/hList1"/>
    <dgm:cxn modelId="{88D47477-042F-4A84-A937-140ADB37B72E}" type="presOf" srcId="{2B92143E-A4B1-4EDB-92D9-BBDF6B4FC7CC}" destId="{C893C7B0-25EF-4378-A30D-D40F01FF2BC7}" srcOrd="0" destOrd="0" presId="urn:microsoft.com/office/officeart/2005/8/layout/hList1"/>
    <dgm:cxn modelId="{1C1C9992-3D1F-40DC-9956-FB6350E0C271}" type="presOf" srcId="{9F376EC6-E46C-4ADF-BBF3-79D0957F663D}" destId="{ABD72130-7B70-4BAD-A4FF-EA0805FFB799}" srcOrd="0" destOrd="1" presId="urn:microsoft.com/office/officeart/2005/8/layout/hList1"/>
    <dgm:cxn modelId="{8FF6E395-5FD8-4E50-A2D6-D714EF275559}" srcId="{7304D14C-3BC5-4D57-AA07-F4FA4E58DF16}" destId="{568E71A6-5CD4-4EF2-94FD-B72B602DB9B8}" srcOrd="2" destOrd="0" parTransId="{BB9D140A-A1BB-456D-8096-7E0B74A58E33}" sibTransId="{5473E4C9-288B-4FE1-91CB-851A14AF8231}"/>
    <dgm:cxn modelId="{5EC0B096-EF6A-4B27-AC67-ECA1B06F4B79}" type="presOf" srcId="{15766D7E-12FA-43D6-935A-AFEDCADC004A}" destId="{ABD72130-7B70-4BAD-A4FF-EA0805FFB799}" srcOrd="0" destOrd="2" presId="urn:microsoft.com/office/officeart/2005/8/layout/hList1"/>
    <dgm:cxn modelId="{E4636D99-B417-4AAF-9E35-F49C103FEE32}" srcId="{7FE5AEAF-FEB3-4E55-B85A-C45D82977F86}" destId="{7304D14C-3BC5-4D57-AA07-F4FA4E58DF16}" srcOrd="0" destOrd="0" parTransId="{18B4383B-0951-4DA6-9E4A-9BB957BF79BF}" sibTransId="{3CCB0F2C-5472-4145-9867-F4BA8C616DDB}"/>
    <dgm:cxn modelId="{633E1F9F-D85E-4361-AFB6-28964914E8ED}" srcId="{91BD0B8A-01A3-486A-A466-132403D34E61}" destId="{400D87F5-7551-4BE2-B67C-FB21CAE56252}" srcOrd="0" destOrd="0" parTransId="{EDBC46A5-52C2-462A-8843-5C768B475D4B}" sibTransId="{F68388FD-8179-41E3-A8A1-3CF0C85CC6AF}"/>
    <dgm:cxn modelId="{3007BDAD-608E-4382-869E-9702D2416776}" srcId="{7304D14C-3BC5-4D57-AA07-F4FA4E58DF16}" destId="{2B92143E-A4B1-4EDB-92D9-BBDF6B4FC7CC}" srcOrd="0" destOrd="0" parTransId="{CF6988AB-21AA-4326-B69E-B856409283F9}" sibTransId="{525EF43A-4FC8-4FFA-B5B8-030A162AD311}"/>
    <dgm:cxn modelId="{E78368AF-8A5B-4710-A85D-F3FBEBECB64A}" srcId="{91BD0B8A-01A3-486A-A466-132403D34E61}" destId="{9F376EC6-E46C-4ADF-BBF3-79D0957F663D}" srcOrd="1" destOrd="0" parTransId="{CDA1BCAF-FEE1-4D82-97F4-A1EBA4C9A6E5}" sibTransId="{E134E951-C9B4-49C9-B4E9-82D982750F8B}"/>
    <dgm:cxn modelId="{82467EB3-13E9-4D5F-AE9A-4566AE1BA473}" type="presOf" srcId="{DD063E39-E12D-4EA6-A75D-4FFCC3CA4B98}" destId="{C893C7B0-25EF-4378-A30D-D40F01FF2BC7}" srcOrd="0" destOrd="1" presId="urn:microsoft.com/office/officeart/2005/8/layout/hList1"/>
    <dgm:cxn modelId="{C7E428C3-E779-406C-A5E6-661C47CCC68E}" type="presOf" srcId="{91BD0B8A-01A3-486A-A466-132403D34E61}" destId="{104B56B7-A2B2-4F86-B22B-6384005E491A}" srcOrd="0" destOrd="0" presId="urn:microsoft.com/office/officeart/2005/8/layout/hList1"/>
    <dgm:cxn modelId="{56B2DFC6-8C09-4402-9E9B-922EC2E1D18B}" type="presOf" srcId="{400D87F5-7551-4BE2-B67C-FB21CAE56252}" destId="{ABD72130-7B70-4BAD-A4FF-EA0805FFB799}" srcOrd="0" destOrd="0" presId="urn:microsoft.com/office/officeart/2005/8/layout/hList1"/>
    <dgm:cxn modelId="{EC7485E4-FC99-430C-833B-766C1EC0FCCE}" type="presOf" srcId="{683CA183-F6CC-4B27-8D98-CAD08390EDFE}" destId="{C893C7B0-25EF-4378-A30D-D40F01FF2BC7}" srcOrd="0" destOrd="3" presId="urn:microsoft.com/office/officeart/2005/8/layout/hList1"/>
    <dgm:cxn modelId="{75C519EE-AE04-4073-BAAE-763660E88C45}" type="presOf" srcId="{7FE5AEAF-FEB3-4E55-B85A-C45D82977F86}" destId="{AA6E263B-A33A-4298-9667-3F47FE90C891}" srcOrd="0" destOrd="0" presId="urn:microsoft.com/office/officeart/2005/8/layout/hList1"/>
    <dgm:cxn modelId="{7F973CBC-1D83-4C46-B196-D7F5F389772C}" type="presParOf" srcId="{AA6E263B-A33A-4298-9667-3F47FE90C891}" destId="{FE98F871-E1AD-4B38-9AC2-91A9DD78AC5C}" srcOrd="0" destOrd="0" presId="urn:microsoft.com/office/officeart/2005/8/layout/hList1"/>
    <dgm:cxn modelId="{068ABA56-85DB-4CBC-AEE7-D1FF14281A71}" type="presParOf" srcId="{FE98F871-E1AD-4B38-9AC2-91A9DD78AC5C}" destId="{34EFA4DB-7204-4E7C-8E7B-8E6A8B200571}" srcOrd="0" destOrd="0" presId="urn:microsoft.com/office/officeart/2005/8/layout/hList1"/>
    <dgm:cxn modelId="{D6A78C88-D3F2-4B3B-9D09-FB6986D65A5D}" type="presParOf" srcId="{FE98F871-E1AD-4B38-9AC2-91A9DD78AC5C}" destId="{C893C7B0-25EF-4378-A30D-D40F01FF2BC7}" srcOrd="1" destOrd="0" presId="urn:microsoft.com/office/officeart/2005/8/layout/hList1"/>
    <dgm:cxn modelId="{7FC0449E-093A-4658-BC50-F252A4345518}" type="presParOf" srcId="{AA6E263B-A33A-4298-9667-3F47FE90C891}" destId="{2E370D0C-B94C-4046-B615-F4143F912AF5}" srcOrd="1" destOrd="0" presId="urn:microsoft.com/office/officeart/2005/8/layout/hList1"/>
    <dgm:cxn modelId="{1A1A0872-45DA-4264-99BB-A14AF25B424C}" type="presParOf" srcId="{AA6E263B-A33A-4298-9667-3F47FE90C891}" destId="{ECD140E6-A753-47AF-BD8E-B4E61FF13AAA}" srcOrd="2" destOrd="0" presId="urn:microsoft.com/office/officeart/2005/8/layout/hList1"/>
    <dgm:cxn modelId="{2DD94DEA-3AD5-4196-8DD1-A254FEE9B84A}" type="presParOf" srcId="{ECD140E6-A753-47AF-BD8E-B4E61FF13AAA}" destId="{104B56B7-A2B2-4F86-B22B-6384005E491A}" srcOrd="0" destOrd="0" presId="urn:microsoft.com/office/officeart/2005/8/layout/hList1"/>
    <dgm:cxn modelId="{A36FC1E7-8BC4-403B-BB4B-2620FE27F74E}" type="presParOf" srcId="{ECD140E6-A753-47AF-BD8E-B4E61FF13AAA}" destId="{ABD72130-7B70-4BAD-A4FF-EA0805FFB79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51A779F-EF92-4657-893D-BA428A181E3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F8284-630A-4D10-B631-E17D67623B32}">
      <dgm:prSet/>
      <dgm:spPr/>
      <dgm:t>
        <a:bodyPr/>
        <a:lstStyle/>
        <a:p>
          <a:r>
            <a:rPr lang="hr-HR"/>
            <a:t>Da bi odabrali najpovoljniji način testiranja možemo se voditi slijedećim pitanjima:</a:t>
          </a:r>
          <a:endParaRPr lang="en-US"/>
        </a:p>
      </dgm:t>
    </dgm:pt>
    <dgm:pt modelId="{3A6251D5-488A-4083-A8B3-8F411E332C5C}" type="parTrans" cxnId="{4A9CE0CC-9705-4CD6-A0FC-C8B679F36340}">
      <dgm:prSet/>
      <dgm:spPr/>
      <dgm:t>
        <a:bodyPr/>
        <a:lstStyle/>
        <a:p>
          <a:endParaRPr lang="en-US"/>
        </a:p>
      </dgm:t>
    </dgm:pt>
    <dgm:pt modelId="{A883CDED-5AD2-4059-BAA3-A272229934A1}" type="sibTrans" cxnId="{4A9CE0CC-9705-4CD6-A0FC-C8B679F36340}">
      <dgm:prSet/>
      <dgm:spPr/>
      <dgm:t>
        <a:bodyPr/>
        <a:lstStyle/>
        <a:p>
          <a:endParaRPr lang="en-US"/>
        </a:p>
      </dgm:t>
    </dgm:pt>
    <dgm:pt modelId="{AC28683E-3A60-4876-A968-4524DB9BA353}">
      <dgm:prSet/>
      <dgm:spPr/>
      <dgm:t>
        <a:bodyPr/>
        <a:lstStyle/>
        <a:p>
          <a:r>
            <a:rPr lang="hr-HR"/>
            <a:t>Koji način testiranja najbolje odgovara postavljenim ishodima?</a:t>
          </a:r>
          <a:endParaRPr lang="en-US"/>
        </a:p>
      </dgm:t>
    </dgm:pt>
    <dgm:pt modelId="{CC4CD6E1-B5FD-4B84-81E4-B82AF2D6BC2E}" type="sibTrans" cxnId="{6E2F6C72-1C0F-4B1C-B0D2-F897E7B4A681}">
      <dgm:prSet/>
      <dgm:spPr/>
      <dgm:t>
        <a:bodyPr/>
        <a:lstStyle/>
        <a:p>
          <a:endParaRPr lang="en-US"/>
        </a:p>
      </dgm:t>
    </dgm:pt>
    <dgm:pt modelId="{9B5EF6B4-266D-4FAA-9017-1D2D08A4AF79}" type="parTrans" cxnId="{6E2F6C72-1C0F-4B1C-B0D2-F897E7B4A681}">
      <dgm:prSet/>
      <dgm:spPr/>
      <dgm:t>
        <a:bodyPr/>
        <a:lstStyle/>
        <a:p>
          <a:endParaRPr lang="en-US"/>
        </a:p>
      </dgm:t>
    </dgm:pt>
    <dgm:pt modelId="{4E0704AC-15B9-4F2D-8145-2399D5944937}">
      <dgm:prSet/>
      <dgm:spPr/>
      <dgm:t>
        <a:bodyPr/>
        <a:lstStyle/>
        <a:p>
          <a:r>
            <a:rPr lang="hr-HR"/>
            <a:t>Koje su mogućnosti učenika? Koji broj učenika ćemo testirati?</a:t>
          </a:r>
          <a:endParaRPr lang="en-US"/>
        </a:p>
      </dgm:t>
    </dgm:pt>
    <dgm:pt modelId="{C9623326-7517-40AE-A780-6504745B801E}" type="sibTrans" cxnId="{24BBCC31-8FB5-4F27-845E-6285DB581AEE}">
      <dgm:prSet/>
      <dgm:spPr/>
      <dgm:t>
        <a:bodyPr/>
        <a:lstStyle/>
        <a:p>
          <a:endParaRPr lang="en-US"/>
        </a:p>
      </dgm:t>
    </dgm:pt>
    <dgm:pt modelId="{8FD65F7F-8EDB-49C7-96F8-C76B6FA8447A}" type="parTrans" cxnId="{24BBCC31-8FB5-4F27-845E-6285DB581AEE}">
      <dgm:prSet/>
      <dgm:spPr/>
      <dgm:t>
        <a:bodyPr/>
        <a:lstStyle/>
        <a:p>
          <a:endParaRPr lang="en-US"/>
        </a:p>
      </dgm:t>
    </dgm:pt>
    <dgm:pt modelId="{FBB80FF4-86E2-4FCB-AAD9-2D7BF9B74941}">
      <dgm:prSet/>
      <dgm:spPr/>
      <dgm:t>
        <a:bodyPr/>
        <a:lstStyle/>
        <a:p>
          <a:r>
            <a:rPr lang="hr-HR"/>
            <a:t>Koji su naši resursi? Koliko vremena mogu uložiti u testiranje?</a:t>
          </a:r>
          <a:endParaRPr lang="en-US"/>
        </a:p>
      </dgm:t>
    </dgm:pt>
    <dgm:pt modelId="{4131E2DC-777D-4BB3-A899-3BE11B771250}" type="sibTrans" cxnId="{3A0C3478-A746-4FA3-84EC-6AB3B9E1D0C2}">
      <dgm:prSet/>
      <dgm:spPr/>
      <dgm:t>
        <a:bodyPr/>
        <a:lstStyle/>
        <a:p>
          <a:endParaRPr lang="en-US"/>
        </a:p>
      </dgm:t>
    </dgm:pt>
    <dgm:pt modelId="{90D7EA8A-415E-4DB2-A821-27E817724ADF}" type="parTrans" cxnId="{3A0C3478-A746-4FA3-84EC-6AB3B9E1D0C2}">
      <dgm:prSet/>
      <dgm:spPr/>
      <dgm:t>
        <a:bodyPr/>
        <a:lstStyle/>
        <a:p>
          <a:endParaRPr lang="en-US"/>
        </a:p>
      </dgm:t>
    </dgm:pt>
    <dgm:pt modelId="{006E9500-FB6B-4B68-A3BA-E8A7AF8B027A}">
      <dgm:prSet/>
      <dgm:spPr/>
      <dgm:t>
        <a:bodyPr/>
        <a:lstStyle/>
        <a:p>
          <a:r>
            <a:rPr lang="hr-HR" dirty="0"/>
            <a:t>Postoji li tehnologija koja može podržati željeni način testiranja? ( E-učitelj- suvremena nastava uz pomoć tehnologije, 2016).</a:t>
          </a:r>
          <a:endParaRPr lang="en-US" dirty="0"/>
        </a:p>
      </dgm:t>
    </dgm:pt>
    <dgm:pt modelId="{38BF6CA8-C6A9-4AF8-8177-5E322C357933}" type="sibTrans" cxnId="{26AD2231-9B12-499E-87A9-AF9998E2C412}">
      <dgm:prSet/>
      <dgm:spPr/>
      <dgm:t>
        <a:bodyPr/>
        <a:lstStyle/>
        <a:p>
          <a:endParaRPr lang="en-US"/>
        </a:p>
      </dgm:t>
    </dgm:pt>
    <dgm:pt modelId="{7DDBF4C7-FE74-4BD2-9EA6-C07EE041BD12}" type="parTrans" cxnId="{26AD2231-9B12-499E-87A9-AF9998E2C412}">
      <dgm:prSet/>
      <dgm:spPr/>
      <dgm:t>
        <a:bodyPr/>
        <a:lstStyle/>
        <a:p>
          <a:endParaRPr lang="en-US"/>
        </a:p>
      </dgm:t>
    </dgm:pt>
    <dgm:pt modelId="{38A9C973-617B-42F7-BD39-EF94E2F485FE}" type="pres">
      <dgm:prSet presAssocID="{351A779F-EF92-4657-893D-BA428A181E3E}" presName="linear" presStyleCnt="0">
        <dgm:presLayoutVars>
          <dgm:animLvl val="lvl"/>
          <dgm:resizeHandles val="exact"/>
        </dgm:presLayoutVars>
      </dgm:prSet>
      <dgm:spPr/>
    </dgm:pt>
    <dgm:pt modelId="{39885FFA-D9CE-47DB-A948-1283A046B307}" type="pres">
      <dgm:prSet presAssocID="{07CF8284-630A-4D10-B631-E17D67623B3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117F25E-9860-46EA-B162-F9AAD357FF73}" type="pres">
      <dgm:prSet presAssocID="{07CF8284-630A-4D10-B631-E17D67623B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E586C18-A5B6-48D9-9CE5-021C20D2B66E}" type="presOf" srcId="{4E0704AC-15B9-4F2D-8145-2399D5944937}" destId="{A117F25E-9860-46EA-B162-F9AAD357FF73}" srcOrd="0" destOrd="1" presId="urn:microsoft.com/office/officeart/2005/8/layout/vList2"/>
    <dgm:cxn modelId="{26AD2231-9B12-499E-87A9-AF9998E2C412}" srcId="{07CF8284-630A-4D10-B631-E17D67623B32}" destId="{006E9500-FB6B-4B68-A3BA-E8A7AF8B027A}" srcOrd="3" destOrd="0" parTransId="{7DDBF4C7-FE74-4BD2-9EA6-C07EE041BD12}" sibTransId="{38BF6CA8-C6A9-4AF8-8177-5E322C357933}"/>
    <dgm:cxn modelId="{24BBCC31-8FB5-4F27-845E-6285DB581AEE}" srcId="{07CF8284-630A-4D10-B631-E17D67623B32}" destId="{4E0704AC-15B9-4F2D-8145-2399D5944937}" srcOrd="1" destOrd="0" parTransId="{8FD65F7F-8EDB-49C7-96F8-C76B6FA8447A}" sibTransId="{C9623326-7517-40AE-A780-6504745B801E}"/>
    <dgm:cxn modelId="{6E2F6C72-1C0F-4B1C-B0D2-F897E7B4A681}" srcId="{07CF8284-630A-4D10-B631-E17D67623B32}" destId="{AC28683E-3A60-4876-A968-4524DB9BA353}" srcOrd="0" destOrd="0" parTransId="{9B5EF6B4-266D-4FAA-9017-1D2D08A4AF79}" sibTransId="{CC4CD6E1-B5FD-4B84-81E4-B82AF2D6BC2E}"/>
    <dgm:cxn modelId="{3A0C3478-A746-4FA3-84EC-6AB3B9E1D0C2}" srcId="{07CF8284-630A-4D10-B631-E17D67623B32}" destId="{FBB80FF4-86E2-4FCB-AAD9-2D7BF9B74941}" srcOrd="2" destOrd="0" parTransId="{90D7EA8A-415E-4DB2-A821-27E817724ADF}" sibTransId="{4131E2DC-777D-4BB3-A899-3BE11B771250}"/>
    <dgm:cxn modelId="{72FCBA58-8F79-4049-AC47-1DB8F5EF52EB}" type="presOf" srcId="{351A779F-EF92-4657-893D-BA428A181E3E}" destId="{38A9C973-617B-42F7-BD39-EF94E2F485FE}" srcOrd="0" destOrd="0" presId="urn:microsoft.com/office/officeart/2005/8/layout/vList2"/>
    <dgm:cxn modelId="{3F108687-D938-4CEC-B228-F59C86468335}" type="presOf" srcId="{AC28683E-3A60-4876-A968-4524DB9BA353}" destId="{A117F25E-9860-46EA-B162-F9AAD357FF73}" srcOrd="0" destOrd="0" presId="urn:microsoft.com/office/officeart/2005/8/layout/vList2"/>
    <dgm:cxn modelId="{5C20DCBC-1E0D-4AC0-AA43-E78F9BB352F8}" type="presOf" srcId="{006E9500-FB6B-4B68-A3BA-E8A7AF8B027A}" destId="{A117F25E-9860-46EA-B162-F9AAD357FF73}" srcOrd="0" destOrd="3" presId="urn:microsoft.com/office/officeart/2005/8/layout/vList2"/>
    <dgm:cxn modelId="{456128BE-8814-4FEF-A3D2-A64B55CAE8F0}" type="presOf" srcId="{FBB80FF4-86E2-4FCB-AAD9-2D7BF9B74941}" destId="{A117F25E-9860-46EA-B162-F9AAD357FF73}" srcOrd="0" destOrd="2" presId="urn:microsoft.com/office/officeart/2005/8/layout/vList2"/>
    <dgm:cxn modelId="{3A6102C6-AAD4-4BEC-BEBE-192ACE56374A}" type="presOf" srcId="{07CF8284-630A-4D10-B631-E17D67623B32}" destId="{39885FFA-D9CE-47DB-A948-1283A046B307}" srcOrd="0" destOrd="0" presId="urn:microsoft.com/office/officeart/2005/8/layout/vList2"/>
    <dgm:cxn modelId="{4A9CE0CC-9705-4CD6-A0FC-C8B679F36340}" srcId="{351A779F-EF92-4657-893D-BA428A181E3E}" destId="{07CF8284-630A-4D10-B631-E17D67623B32}" srcOrd="0" destOrd="0" parTransId="{3A6251D5-488A-4083-A8B3-8F411E332C5C}" sibTransId="{A883CDED-5AD2-4059-BAA3-A272229934A1}"/>
    <dgm:cxn modelId="{79BCA5DC-C99E-4FF0-81B0-CC5666CE6D4E}" type="presParOf" srcId="{38A9C973-617B-42F7-BD39-EF94E2F485FE}" destId="{39885FFA-D9CE-47DB-A948-1283A046B307}" srcOrd="0" destOrd="0" presId="urn:microsoft.com/office/officeart/2005/8/layout/vList2"/>
    <dgm:cxn modelId="{7F44D661-E3F7-4212-82F1-082DAE7793A4}" type="presParOf" srcId="{38A9C973-617B-42F7-BD39-EF94E2F485FE}" destId="{A117F25E-9860-46EA-B162-F9AAD357FF7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143335E-D291-43E1-81E0-C20CD27DBF4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F521139-E080-4B55-B9F5-9F14B62A8DA9}">
      <dgm:prSet phldrT="[Tekst]"/>
      <dgm:spPr/>
      <dgm:t>
        <a:bodyPr/>
        <a:lstStyle/>
        <a:p>
          <a:r>
            <a:rPr lang="hr-HR" dirty="0"/>
            <a:t>1. Faza </a:t>
          </a:r>
          <a:r>
            <a:rPr lang="hr-HR" dirty="0" err="1"/>
            <a:t>prirpeme</a:t>
          </a:r>
          <a:r>
            <a:rPr lang="hr-HR" dirty="0"/>
            <a:t>-broj učenika, karakteristike, predznanje koje imaju…</a:t>
          </a:r>
        </a:p>
      </dgm:t>
    </dgm:pt>
    <dgm:pt modelId="{0A1CE38E-FFB9-42A8-BFC3-E8E143F48159}" type="parTrans" cxnId="{238E5B3C-A3D2-415B-A4F6-FE5DE7C4D4D1}">
      <dgm:prSet/>
      <dgm:spPr/>
      <dgm:t>
        <a:bodyPr/>
        <a:lstStyle/>
        <a:p>
          <a:endParaRPr lang="hr-HR"/>
        </a:p>
      </dgm:t>
    </dgm:pt>
    <dgm:pt modelId="{6843DDD8-4AF8-4945-8C82-6957DCFC46B1}" type="sibTrans" cxnId="{238E5B3C-A3D2-415B-A4F6-FE5DE7C4D4D1}">
      <dgm:prSet/>
      <dgm:spPr/>
      <dgm:t>
        <a:bodyPr/>
        <a:lstStyle/>
        <a:p>
          <a:endParaRPr lang="hr-HR"/>
        </a:p>
      </dgm:t>
    </dgm:pt>
    <dgm:pt modelId="{23B9F07A-8036-46F3-88D8-1CB74B80EF4C}">
      <dgm:prSet phldrT="[Tekst]"/>
      <dgm:spPr/>
      <dgm:t>
        <a:bodyPr/>
        <a:lstStyle/>
        <a:p>
          <a:r>
            <a:rPr lang="hr-HR" dirty="0"/>
            <a:t>2. Definiranje ishoda</a:t>
          </a:r>
        </a:p>
      </dgm:t>
    </dgm:pt>
    <dgm:pt modelId="{A2545A44-A1E0-42F7-AC0A-9838DC09793F}" type="parTrans" cxnId="{78E0B779-5624-4F3C-B553-728CABC0E024}">
      <dgm:prSet/>
      <dgm:spPr/>
      <dgm:t>
        <a:bodyPr/>
        <a:lstStyle/>
        <a:p>
          <a:endParaRPr lang="hr-HR"/>
        </a:p>
      </dgm:t>
    </dgm:pt>
    <dgm:pt modelId="{8E3286EB-10F1-4057-95C7-6D7C937868E5}" type="sibTrans" cxnId="{78E0B779-5624-4F3C-B553-728CABC0E024}">
      <dgm:prSet/>
      <dgm:spPr/>
      <dgm:t>
        <a:bodyPr/>
        <a:lstStyle/>
        <a:p>
          <a:endParaRPr lang="hr-HR"/>
        </a:p>
      </dgm:t>
    </dgm:pt>
    <dgm:pt modelId="{BFAC24C0-EDC9-4936-827D-9A7C313DF30E}">
      <dgm:prSet phldrT="[Tekst]"/>
      <dgm:spPr/>
      <dgm:t>
        <a:bodyPr/>
        <a:lstStyle/>
        <a:p>
          <a:r>
            <a:rPr lang="hr-HR" dirty="0"/>
            <a:t>3. Opis aktivnosti i njihov redoslijed.</a:t>
          </a:r>
        </a:p>
      </dgm:t>
    </dgm:pt>
    <dgm:pt modelId="{098ADB38-41B7-4DEA-84F1-B4B0A17284CE}" type="parTrans" cxnId="{F85B7A7F-C794-4912-B020-D95082952603}">
      <dgm:prSet/>
      <dgm:spPr/>
      <dgm:t>
        <a:bodyPr/>
        <a:lstStyle/>
        <a:p>
          <a:endParaRPr lang="hr-HR"/>
        </a:p>
      </dgm:t>
    </dgm:pt>
    <dgm:pt modelId="{AD808786-84C7-4D24-9DB4-E022C94B877D}" type="sibTrans" cxnId="{F85B7A7F-C794-4912-B020-D95082952603}">
      <dgm:prSet/>
      <dgm:spPr/>
      <dgm:t>
        <a:bodyPr/>
        <a:lstStyle/>
        <a:p>
          <a:endParaRPr lang="hr-HR"/>
        </a:p>
      </dgm:t>
    </dgm:pt>
    <dgm:pt modelId="{D27C1883-D17F-4F96-9659-EEC09E87D107}">
      <dgm:prSet/>
      <dgm:spPr/>
      <dgm:t>
        <a:bodyPr/>
        <a:lstStyle/>
        <a:p>
          <a:r>
            <a:rPr lang="hr-HR" dirty="0"/>
            <a:t>4. Popis sredstava, alata, izvora…</a:t>
          </a:r>
        </a:p>
      </dgm:t>
    </dgm:pt>
    <dgm:pt modelId="{1AA30509-C0B8-4AFC-B20A-360477E7828A}" type="parTrans" cxnId="{33B5B10D-2392-4DDE-B359-A48DCB9EA8AD}">
      <dgm:prSet/>
      <dgm:spPr/>
      <dgm:t>
        <a:bodyPr/>
        <a:lstStyle/>
        <a:p>
          <a:endParaRPr lang="hr-HR"/>
        </a:p>
      </dgm:t>
    </dgm:pt>
    <dgm:pt modelId="{7E509E34-FBAF-44A0-BD87-6ED4914241E3}" type="sibTrans" cxnId="{33B5B10D-2392-4DDE-B359-A48DCB9EA8AD}">
      <dgm:prSet/>
      <dgm:spPr/>
      <dgm:t>
        <a:bodyPr/>
        <a:lstStyle/>
        <a:p>
          <a:endParaRPr lang="hr-HR"/>
        </a:p>
      </dgm:t>
    </dgm:pt>
    <dgm:pt modelId="{332B480C-39C0-465F-BF19-DB4F1E4AFB3D}">
      <dgm:prSet/>
      <dgm:spPr/>
      <dgm:t>
        <a:bodyPr/>
        <a:lstStyle/>
        <a:p>
          <a:r>
            <a:rPr lang="hr-HR" dirty="0"/>
            <a:t>5. Opis metoda i oblika rada.</a:t>
          </a:r>
        </a:p>
      </dgm:t>
    </dgm:pt>
    <dgm:pt modelId="{B52B0E5E-55DF-4D3A-9F0A-12B4BA5E9050}" type="parTrans" cxnId="{F7099BB7-C8BD-4B89-9B40-075C45DBC635}">
      <dgm:prSet/>
      <dgm:spPr/>
      <dgm:t>
        <a:bodyPr/>
        <a:lstStyle/>
        <a:p>
          <a:endParaRPr lang="hr-HR"/>
        </a:p>
      </dgm:t>
    </dgm:pt>
    <dgm:pt modelId="{D95C78CA-74AD-4262-900E-860A9281CF43}" type="sibTrans" cxnId="{F7099BB7-C8BD-4B89-9B40-075C45DBC635}">
      <dgm:prSet/>
      <dgm:spPr/>
      <dgm:t>
        <a:bodyPr/>
        <a:lstStyle/>
        <a:p>
          <a:endParaRPr lang="hr-HR"/>
        </a:p>
      </dgm:t>
    </dgm:pt>
    <dgm:pt modelId="{C0EED4FC-9F9D-4053-A76B-B22B46D22C90}">
      <dgm:prSet/>
      <dgm:spPr/>
      <dgm:t>
        <a:bodyPr/>
        <a:lstStyle/>
        <a:p>
          <a:r>
            <a:rPr lang="hr-HR" dirty="0"/>
            <a:t>7. Planiranje on line i </a:t>
          </a:r>
          <a:r>
            <a:rPr lang="hr-HR" dirty="0" err="1"/>
            <a:t>off</a:t>
          </a:r>
          <a:r>
            <a:rPr lang="hr-HR" dirty="0"/>
            <a:t> line sadržaja.</a:t>
          </a:r>
        </a:p>
      </dgm:t>
    </dgm:pt>
    <dgm:pt modelId="{8A5B1C12-FF1F-495A-9A5E-AA8D7B10ED28}" type="parTrans" cxnId="{E1C5AE94-0559-42CA-B567-C32EACE26140}">
      <dgm:prSet/>
      <dgm:spPr/>
      <dgm:t>
        <a:bodyPr/>
        <a:lstStyle/>
        <a:p>
          <a:endParaRPr lang="hr-HR"/>
        </a:p>
      </dgm:t>
    </dgm:pt>
    <dgm:pt modelId="{8BD35007-F8B2-468F-84E1-DA999863C2EA}" type="sibTrans" cxnId="{E1C5AE94-0559-42CA-B567-C32EACE26140}">
      <dgm:prSet/>
      <dgm:spPr/>
      <dgm:t>
        <a:bodyPr/>
        <a:lstStyle/>
        <a:p>
          <a:endParaRPr lang="hr-HR"/>
        </a:p>
      </dgm:t>
    </dgm:pt>
    <dgm:pt modelId="{E27D761F-B109-4720-AD8F-84080215E33C}">
      <dgm:prSet/>
      <dgm:spPr/>
      <dgm:t>
        <a:bodyPr/>
        <a:lstStyle/>
        <a:p>
          <a:r>
            <a:rPr lang="hr-HR" dirty="0"/>
            <a:t>8. Vrednovanje.</a:t>
          </a:r>
        </a:p>
      </dgm:t>
    </dgm:pt>
    <dgm:pt modelId="{C972DB0C-657D-418D-84BF-36C49C3A3AE6}" type="parTrans" cxnId="{7C950714-91C9-4F20-902E-8B76279B3908}">
      <dgm:prSet/>
      <dgm:spPr/>
      <dgm:t>
        <a:bodyPr/>
        <a:lstStyle/>
        <a:p>
          <a:endParaRPr lang="hr-HR"/>
        </a:p>
      </dgm:t>
    </dgm:pt>
    <dgm:pt modelId="{05C33E79-C964-4734-BAF7-85434432330F}" type="sibTrans" cxnId="{7C950714-91C9-4F20-902E-8B76279B3908}">
      <dgm:prSet/>
      <dgm:spPr/>
      <dgm:t>
        <a:bodyPr/>
        <a:lstStyle/>
        <a:p>
          <a:endParaRPr lang="hr-HR"/>
        </a:p>
      </dgm:t>
    </dgm:pt>
    <dgm:pt modelId="{1A179682-3F0C-4B5E-A126-5D099AB38C91}">
      <dgm:prSet/>
      <dgm:spPr/>
      <dgm:t>
        <a:bodyPr/>
        <a:lstStyle/>
        <a:p>
          <a:r>
            <a:rPr lang="hr-HR" dirty="0"/>
            <a:t>6. Definiranje vremenskog okvira.</a:t>
          </a:r>
        </a:p>
      </dgm:t>
    </dgm:pt>
    <dgm:pt modelId="{060511F9-100C-451A-819A-9DF41E02DC56}" type="sibTrans" cxnId="{E3F6D123-1E11-4397-B8BA-072280D76574}">
      <dgm:prSet/>
      <dgm:spPr/>
      <dgm:t>
        <a:bodyPr/>
        <a:lstStyle/>
        <a:p>
          <a:endParaRPr lang="hr-HR"/>
        </a:p>
      </dgm:t>
    </dgm:pt>
    <dgm:pt modelId="{4322BB63-1427-4107-99D4-CA2BD6EC869E}" type="parTrans" cxnId="{E3F6D123-1E11-4397-B8BA-072280D76574}">
      <dgm:prSet/>
      <dgm:spPr/>
      <dgm:t>
        <a:bodyPr/>
        <a:lstStyle/>
        <a:p>
          <a:endParaRPr lang="hr-HR"/>
        </a:p>
      </dgm:t>
    </dgm:pt>
    <dgm:pt modelId="{74B48CE5-916C-48E3-BAC9-13DDCC1D3F33}" type="pres">
      <dgm:prSet presAssocID="{9143335E-D291-43E1-81E0-C20CD27DBF4D}" presName="Name0" presStyleCnt="0">
        <dgm:presLayoutVars>
          <dgm:dir/>
          <dgm:resizeHandles val="exact"/>
        </dgm:presLayoutVars>
      </dgm:prSet>
      <dgm:spPr/>
    </dgm:pt>
    <dgm:pt modelId="{92D8593F-44B3-4206-9416-45E45D1020B3}" type="pres">
      <dgm:prSet presAssocID="{2F521139-E080-4B55-B9F5-9F14B62A8DA9}" presName="node" presStyleLbl="node1" presStyleIdx="0" presStyleCnt="8">
        <dgm:presLayoutVars>
          <dgm:bulletEnabled val="1"/>
        </dgm:presLayoutVars>
      </dgm:prSet>
      <dgm:spPr/>
    </dgm:pt>
    <dgm:pt modelId="{57E68079-06BB-46BC-8250-05BEDBCE8C4D}" type="pres">
      <dgm:prSet presAssocID="{6843DDD8-4AF8-4945-8C82-6957DCFC46B1}" presName="sibTrans" presStyleLbl="sibTrans2D1" presStyleIdx="0" presStyleCnt="7"/>
      <dgm:spPr/>
    </dgm:pt>
    <dgm:pt modelId="{8D2A3108-AEF0-4505-9A56-BED7FACDD022}" type="pres">
      <dgm:prSet presAssocID="{6843DDD8-4AF8-4945-8C82-6957DCFC46B1}" presName="connectorText" presStyleLbl="sibTrans2D1" presStyleIdx="0" presStyleCnt="7"/>
      <dgm:spPr/>
    </dgm:pt>
    <dgm:pt modelId="{55ECDED1-F830-4286-9EB0-870FA14336C8}" type="pres">
      <dgm:prSet presAssocID="{23B9F07A-8036-46F3-88D8-1CB74B80EF4C}" presName="node" presStyleLbl="node1" presStyleIdx="1" presStyleCnt="8" custLinFactNeighborX="-2120" custLinFactNeighborY="649">
        <dgm:presLayoutVars>
          <dgm:bulletEnabled val="1"/>
        </dgm:presLayoutVars>
      </dgm:prSet>
      <dgm:spPr/>
    </dgm:pt>
    <dgm:pt modelId="{18D71E32-AA60-499B-85F4-9A662110C437}" type="pres">
      <dgm:prSet presAssocID="{8E3286EB-10F1-4057-95C7-6D7C937868E5}" presName="sibTrans" presStyleLbl="sibTrans2D1" presStyleIdx="1" presStyleCnt="7"/>
      <dgm:spPr/>
    </dgm:pt>
    <dgm:pt modelId="{8EF62669-2503-44A2-BD44-27EF05416AEC}" type="pres">
      <dgm:prSet presAssocID="{8E3286EB-10F1-4057-95C7-6D7C937868E5}" presName="connectorText" presStyleLbl="sibTrans2D1" presStyleIdx="1" presStyleCnt="7"/>
      <dgm:spPr/>
    </dgm:pt>
    <dgm:pt modelId="{BF27A799-6B88-45E8-A45F-33B5ACC19AFA}" type="pres">
      <dgm:prSet presAssocID="{BFAC24C0-EDC9-4936-827D-9A7C313DF30E}" presName="node" presStyleLbl="node1" presStyleIdx="2" presStyleCnt="8">
        <dgm:presLayoutVars>
          <dgm:bulletEnabled val="1"/>
        </dgm:presLayoutVars>
      </dgm:prSet>
      <dgm:spPr/>
    </dgm:pt>
    <dgm:pt modelId="{FCDBD1A0-6402-477E-9014-7CFC9D488EF5}" type="pres">
      <dgm:prSet presAssocID="{AD808786-84C7-4D24-9DB4-E022C94B877D}" presName="sibTrans" presStyleLbl="sibTrans2D1" presStyleIdx="2" presStyleCnt="7"/>
      <dgm:spPr/>
    </dgm:pt>
    <dgm:pt modelId="{93DB87C0-9577-4071-9AFD-FEAFA5959236}" type="pres">
      <dgm:prSet presAssocID="{AD808786-84C7-4D24-9DB4-E022C94B877D}" presName="connectorText" presStyleLbl="sibTrans2D1" presStyleIdx="2" presStyleCnt="7"/>
      <dgm:spPr/>
    </dgm:pt>
    <dgm:pt modelId="{6CEC4909-AE74-4151-BED7-F9D523C813B7}" type="pres">
      <dgm:prSet presAssocID="{D27C1883-D17F-4F96-9659-EEC09E87D107}" presName="node" presStyleLbl="node1" presStyleIdx="3" presStyleCnt="8">
        <dgm:presLayoutVars>
          <dgm:bulletEnabled val="1"/>
        </dgm:presLayoutVars>
      </dgm:prSet>
      <dgm:spPr/>
    </dgm:pt>
    <dgm:pt modelId="{19DEC3D3-CCC6-44DB-96FA-372F50132D63}" type="pres">
      <dgm:prSet presAssocID="{7E509E34-FBAF-44A0-BD87-6ED4914241E3}" presName="sibTrans" presStyleLbl="sibTrans2D1" presStyleIdx="3" presStyleCnt="7"/>
      <dgm:spPr/>
    </dgm:pt>
    <dgm:pt modelId="{BC392A50-F663-4725-88ED-DC08C8855AC7}" type="pres">
      <dgm:prSet presAssocID="{7E509E34-FBAF-44A0-BD87-6ED4914241E3}" presName="connectorText" presStyleLbl="sibTrans2D1" presStyleIdx="3" presStyleCnt="7"/>
      <dgm:spPr/>
    </dgm:pt>
    <dgm:pt modelId="{AEB98EA2-BFB9-4224-ABC6-81674FF7C89B}" type="pres">
      <dgm:prSet presAssocID="{332B480C-39C0-465F-BF19-DB4F1E4AFB3D}" presName="node" presStyleLbl="node1" presStyleIdx="4" presStyleCnt="8">
        <dgm:presLayoutVars>
          <dgm:bulletEnabled val="1"/>
        </dgm:presLayoutVars>
      </dgm:prSet>
      <dgm:spPr/>
    </dgm:pt>
    <dgm:pt modelId="{6EF7E76B-97E1-473D-B296-402472BD68EF}" type="pres">
      <dgm:prSet presAssocID="{D95C78CA-74AD-4262-900E-860A9281CF43}" presName="sibTrans" presStyleLbl="sibTrans2D1" presStyleIdx="4" presStyleCnt="7"/>
      <dgm:spPr/>
    </dgm:pt>
    <dgm:pt modelId="{30531BD2-09B0-4DD1-B3EE-77893AAC80A0}" type="pres">
      <dgm:prSet presAssocID="{D95C78CA-74AD-4262-900E-860A9281CF43}" presName="connectorText" presStyleLbl="sibTrans2D1" presStyleIdx="4" presStyleCnt="7"/>
      <dgm:spPr/>
    </dgm:pt>
    <dgm:pt modelId="{A5213725-A8CE-4A5D-8AEF-FA75AC2D579C}" type="pres">
      <dgm:prSet presAssocID="{1A179682-3F0C-4B5E-A126-5D099AB38C91}" presName="node" presStyleLbl="node1" presStyleIdx="5" presStyleCnt="8">
        <dgm:presLayoutVars>
          <dgm:bulletEnabled val="1"/>
        </dgm:presLayoutVars>
      </dgm:prSet>
      <dgm:spPr/>
    </dgm:pt>
    <dgm:pt modelId="{95AAFE31-5CCA-41C1-87C9-FA16E6FEDBD0}" type="pres">
      <dgm:prSet presAssocID="{060511F9-100C-451A-819A-9DF41E02DC56}" presName="sibTrans" presStyleLbl="sibTrans2D1" presStyleIdx="5" presStyleCnt="7"/>
      <dgm:spPr/>
    </dgm:pt>
    <dgm:pt modelId="{3E50F76B-BE4A-4072-9AF3-6754889FB3A0}" type="pres">
      <dgm:prSet presAssocID="{060511F9-100C-451A-819A-9DF41E02DC56}" presName="connectorText" presStyleLbl="sibTrans2D1" presStyleIdx="5" presStyleCnt="7"/>
      <dgm:spPr/>
    </dgm:pt>
    <dgm:pt modelId="{04C437A3-3C80-4993-AF59-40D6C6C3F5A4}" type="pres">
      <dgm:prSet presAssocID="{C0EED4FC-9F9D-4053-A76B-B22B46D22C90}" presName="node" presStyleLbl="node1" presStyleIdx="6" presStyleCnt="8">
        <dgm:presLayoutVars>
          <dgm:bulletEnabled val="1"/>
        </dgm:presLayoutVars>
      </dgm:prSet>
      <dgm:spPr/>
    </dgm:pt>
    <dgm:pt modelId="{5D65D366-D087-485E-8E54-F8F3EF2A2712}" type="pres">
      <dgm:prSet presAssocID="{8BD35007-F8B2-468F-84E1-DA999863C2EA}" presName="sibTrans" presStyleLbl="sibTrans2D1" presStyleIdx="6" presStyleCnt="7"/>
      <dgm:spPr/>
    </dgm:pt>
    <dgm:pt modelId="{35B3E54B-1D5C-4E79-9489-97D0BF3202B0}" type="pres">
      <dgm:prSet presAssocID="{8BD35007-F8B2-468F-84E1-DA999863C2EA}" presName="connectorText" presStyleLbl="sibTrans2D1" presStyleIdx="6" presStyleCnt="7"/>
      <dgm:spPr/>
    </dgm:pt>
    <dgm:pt modelId="{1E466B2E-A949-4EBE-838D-D8643601F970}" type="pres">
      <dgm:prSet presAssocID="{E27D761F-B109-4720-AD8F-84080215E33C}" presName="node" presStyleLbl="node1" presStyleIdx="7" presStyleCnt="8">
        <dgm:presLayoutVars>
          <dgm:bulletEnabled val="1"/>
        </dgm:presLayoutVars>
      </dgm:prSet>
      <dgm:spPr/>
    </dgm:pt>
  </dgm:ptLst>
  <dgm:cxnLst>
    <dgm:cxn modelId="{E7F22600-3752-4779-89A7-53CBD42AACA4}" type="presOf" srcId="{7E509E34-FBAF-44A0-BD87-6ED4914241E3}" destId="{BC392A50-F663-4725-88ED-DC08C8855AC7}" srcOrd="1" destOrd="0" presId="urn:microsoft.com/office/officeart/2005/8/layout/process1"/>
    <dgm:cxn modelId="{33B5B10D-2392-4DDE-B359-A48DCB9EA8AD}" srcId="{9143335E-D291-43E1-81E0-C20CD27DBF4D}" destId="{D27C1883-D17F-4F96-9659-EEC09E87D107}" srcOrd="3" destOrd="0" parTransId="{1AA30509-C0B8-4AFC-B20A-360477E7828A}" sibTransId="{7E509E34-FBAF-44A0-BD87-6ED4914241E3}"/>
    <dgm:cxn modelId="{7C950714-91C9-4F20-902E-8B76279B3908}" srcId="{9143335E-D291-43E1-81E0-C20CD27DBF4D}" destId="{E27D761F-B109-4720-AD8F-84080215E33C}" srcOrd="7" destOrd="0" parTransId="{C972DB0C-657D-418D-84BF-36C49C3A3AE6}" sibTransId="{05C33E79-C964-4734-BAF7-85434432330F}"/>
    <dgm:cxn modelId="{778F191C-BB8E-417D-826C-CC80DC0CEBE9}" type="presOf" srcId="{D95C78CA-74AD-4262-900E-860A9281CF43}" destId="{6EF7E76B-97E1-473D-B296-402472BD68EF}" srcOrd="0" destOrd="0" presId="urn:microsoft.com/office/officeart/2005/8/layout/process1"/>
    <dgm:cxn modelId="{7AD3E91C-C30B-4420-9330-ACC6122001D3}" type="presOf" srcId="{2F521139-E080-4B55-B9F5-9F14B62A8DA9}" destId="{92D8593F-44B3-4206-9416-45E45D1020B3}" srcOrd="0" destOrd="0" presId="urn:microsoft.com/office/officeart/2005/8/layout/process1"/>
    <dgm:cxn modelId="{9CF8BB1F-FF9D-4611-AFBC-5616E98EBE79}" type="presOf" srcId="{9143335E-D291-43E1-81E0-C20CD27DBF4D}" destId="{74B48CE5-916C-48E3-BAC9-13DDCC1D3F33}" srcOrd="0" destOrd="0" presId="urn:microsoft.com/office/officeart/2005/8/layout/process1"/>
    <dgm:cxn modelId="{E3F6D123-1E11-4397-B8BA-072280D76574}" srcId="{9143335E-D291-43E1-81E0-C20CD27DBF4D}" destId="{1A179682-3F0C-4B5E-A126-5D099AB38C91}" srcOrd="5" destOrd="0" parTransId="{4322BB63-1427-4107-99D4-CA2BD6EC869E}" sibTransId="{060511F9-100C-451A-819A-9DF41E02DC56}"/>
    <dgm:cxn modelId="{5A13A824-6A8E-47E2-8D0B-6C18E0AC6BB8}" type="presOf" srcId="{23B9F07A-8036-46F3-88D8-1CB74B80EF4C}" destId="{55ECDED1-F830-4286-9EB0-870FA14336C8}" srcOrd="0" destOrd="0" presId="urn:microsoft.com/office/officeart/2005/8/layout/process1"/>
    <dgm:cxn modelId="{F6E20F28-E7CE-444C-83A8-6FDE34ABBA9E}" type="presOf" srcId="{D27C1883-D17F-4F96-9659-EEC09E87D107}" destId="{6CEC4909-AE74-4151-BED7-F9D523C813B7}" srcOrd="0" destOrd="0" presId="urn:microsoft.com/office/officeart/2005/8/layout/process1"/>
    <dgm:cxn modelId="{238E5B3C-A3D2-415B-A4F6-FE5DE7C4D4D1}" srcId="{9143335E-D291-43E1-81E0-C20CD27DBF4D}" destId="{2F521139-E080-4B55-B9F5-9F14B62A8DA9}" srcOrd="0" destOrd="0" parTransId="{0A1CE38E-FFB9-42A8-BFC3-E8E143F48159}" sibTransId="{6843DDD8-4AF8-4945-8C82-6957DCFC46B1}"/>
    <dgm:cxn modelId="{283F605C-E515-4B31-870C-19D5C8BB6975}" type="presOf" srcId="{060511F9-100C-451A-819A-9DF41E02DC56}" destId="{95AAFE31-5CCA-41C1-87C9-FA16E6FEDBD0}" srcOrd="0" destOrd="0" presId="urn:microsoft.com/office/officeart/2005/8/layout/process1"/>
    <dgm:cxn modelId="{A2706E5D-FA30-4044-B2CC-AD40A6B867B9}" type="presOf" srcId="{8E3286EB-10F1-4057-95C7-6D7C937868E5}" destId="{18D71E32-AA60-499B-85F4-9A662110C437}" srcOrd="0" destOrd="0" presId="urn:microsoft.com/office/officeart/2005/8/layout/process1"/>
    <dgm:cxn modelId="{F3CED165-9D3F-4CB9-AFA9-CC96F4310BB7}" type="presOf" srcId="{8BD35007-F8B2-468F-84E1-DA999863C2EA}" destId="{5D65D366-D087-485E-8E54-F8F3EF2A2712}" srcOrd="0" destOrd="0" presId="urn:microsoft.com/office/officeart/2005/8/layout/process1"/>
    <dgm:cxn modelId="{72834B69-2035-4101-BBBE-CDBB9625CA2C}" type="presOf" srcId="{8E3286EB-10F1-4057-95C7-6D7C937868E5}" destId="{8EF62669-2503-44A2-BD44-27EF05416AEC}" srcOrd="1" destOrd="0" presId="urn:microsoft.com/office/officeart/2005/8/layout/process1"/>
    <dgm:cxn modelId="{E782464B-1C19-48C9-B057-9021DD2C3BDC}" type="presOf" srcId="{AD808786-84C7-4D24-9DB4-E022C94B877D}" destId="{93DB87C0-9577-4071-9AFD-FEAFA5959236}" srcOrd="1" destOrd="0" presId="urn:microsoft.com/office/officeart/2005/8/layout/process1"/>
    <dgm:cxn modelId="{7784164F-9B41-440E-9986-73C6199A972B}" type="presOf" srcId="{060511F9-100C-451A-819A-9DF41E02DC56}" destId="{3E50F76B-BE4A-4072-9AF3-6754889FB3A0}" srcOrd="1" destOrd="0" presId="urn:microsoft.com/office/officeart/2005/8/layout/process1"/>
    <dgm:cxn modelId="{6FEE7856-FE78-4BF4-A6F0-B2BBE338787F}" type="presOf" srcId="{6843DDD8-4AF8-4945-8C82-6957DCFC46B1}" destId="{57E68079-06BB-46BC-8250-05BEDBCE8C4D}" srcOrd="0" destOrd="0" presId="urn:microsoft.com/office/officeart/2005/8/layout/process1"/>
    <dgm:cxn modelId="{78E0B779-5624-4F3C-B553-728CABC0E024}" srcId="{9143335E-D291-43E1-81E0-C20CD27DBF4D}" destId="{23B9F07A-8036-46F3-88D8-1CB74B80EF4C}" srcOrd="1" destOrd="0" parTransId="{A2545A44-A1E0-42F7-AC0A-9838DC09793F}" sibTransId="{8E3286EB-10F1-4057-95C7-6D7C937868E5}"/>
    <dgm:cxn modelId="{300FC47B-BBFE-43D8-ADA4-ACD1D76B5F01}" type="presOf" srcId="{6843DDD8-4AF8-4945-8C82-6957DCFC46B1}" destId="{8D2A3108-AEF0-4505-9A56-BED7FACDD022}" srcOrd="1" destOrd="0" presId="urn:microsoft.com/office/officeart/2005/8/layout/process1"/>
    <dgm:cxn modelId="{F85B7A7F-C794-4912-B020-D95082952603}" srcId="{9143335E-D291-43E1-81E0-C20CD27DBF4D}" destId="{BFAC24C0-EDC9-4936-827D-9A7C313DF30E}" srcOrd="2" destOrd="0" parTransId="{098ADB38-41B7-4DEA-84F1-B4B0A17284CE}" sibTransId="{AD808786-84C7-4D24-9DB4-E022C94B877D}"/>
    <dgm:cxn modelId="{9EE02B8E-B520-4CB3-B442-2DB07A0A8CA8}" type="presOf" srcId="{7E509E34-FBAF-44A0-BD87-6ED4914241E3}" destId="{19DEC3D3-CCC6-44DB-96FA-372F50132D63}" srcOrd="0" destOrd="0" presId="urn:microsoft.com/office/officeart/2005/8/layout/process1"/>
    <dgm:cxn modelId="{D515558F-3BB1-4782-ABCE-FF9CED44F21C}" type="presOf" srcId="{8BD35007-F8B2-468F-84E1-DA999863C2EA}" destId="{35B3E54B-1D5C-4E79-9489-97D0BF3202B0}" srcOrd="1" destOrd="0" presId="urn:microsoft.com/office/officeart/2005/8/layout/process1"/>
    <dgm:cxn modelId="{E1C5AE94-0559-42CA-B567-C32EACE26140}" srcId="{9143335E-D291-43E1-81E0-C20CD27DBF4D}" destId="{C0EED4FC-9F9D-4053-A76B-B22B46D22C90}" srcOrd="6" destOrd="0" parTransId="{8A5B1C12-FF1F-495A-9A5E-AA8D7B10ED28}" sibTransId="{8BD35007-F8B2-468F-84E1-DA999863C2EA}"/>
    <dgm:cxn modelId="{1A83B79D-1A48-4B93-8ED5-416A5FBB4333}" type="presOf" srcId="{1A179682-3F0C-4B5E-A126-5D099AB38C91}" destId="{A5213725-A8CE-4A5D-8AEF-FA75AC2D579C}" srcOrd="0" destOrd="0" presId="urn:microsoft.com/office/officeart/2005/8/layout/process1"/>
    <dgm:cxn modelId="{F7099BB7-C8BD-4B89-9B40-075C45DBC635}" srcId="{9143335E-D291-43E1-81E0-C20CD27DBF4D}" destId="{332B480C-39C0-465F-BF19-DB4F1E4AFB3D}" srcOrd="4" destOrd="0" parTransId="{B52B0E5E-55DF-4D3A-9F0A-12B4BA5E9050}" sibTransId="{D95C78CA-74AD-4262-900E-860A9281CF43}"/>
    <dgm:cxn modelId="{E46230BA-8822-442F-8F5D-E74687A82579}" type="presOf" srcId="{BFAC24C0-EDC9-4936-827D-9A7C313DF30E}" destId="{BF27A799-6B88-45E8-A45F-33B5ACC19AFA}" srcOrd="0" destOrd="0" presId="urn:microsoft.com/office/officeart/2005/8/layout/process1"/>
    <dgm:cxn modelId="{682398BD-1F58-4F8B-A9EE-A54895DF101F}" type="presOf" srcId="{C0EED4FC-9F9D-4053-A76B-B22B46D22C90}" destId="{04C437A3-3C80-4993-AF59-40D6C6C3F5A4}" srcOrd="0" destOrd="0" presId="urn:microsoft.com/office/officeart/2005/8/layout/process1"/>
    <dgm:cxn modelId="{345ED4C7-8274-450A-B4D6-DB5DE12F14DA}" type="presOf" srcId="{D95C78CA-74AD-4262-900E-860A9281CF43}" destId="{30531BD2-09B0-4DD1-B3EE-77893AAC80A0}" srcOrd="1" destOrd="0" presId="urn:microsoft.com/office/officeart/2005/8/layout/process1"/>
    <dgm:cxn modelId="{A803ECE0-8559-4A9F-A93D-629513680736}" type="presOf" srcId="{332B480C-39C0-465F-BF19-DB4F1E4AFB3D}" destId="{AEB98EA2-BFB9-4224-ABC6-81674FF7C89B}" srcOrd="0" destOrd="0" presId="urn:microsoft.com/office/officeart/2005/8/layout/process1"/>
    <dgm:cxn modelId="{A02341E6-0AB9-4F5C-A220-7D7CB0DD98EB}" type="presOf" srcId="{E27D761F-B109-4720-AD8F-84080215E33C}" destId="{1E466B2E-A949-4EBE-838D-D8643601F970}" srcOrd="0" destOrd="0" presId="urn:microsoft.com/office/officeart/2005/8/layout/process1"/>
    <dgm:cxn modelId="{7DBDA2FD-4791-44F5-8D1D-479661F64CAD}" type="presOf" srcId="{AD808786-84C7-4D24-9DB4-E022C94B877D}" destId="{FCDBD1A0-6402-477E-9014-7CFC9D488EF5}" srcOrd="0" destOrd="0" presId="urn:microsoft.com/office/officeart/2005/8/layout/process1"/>
    <dgm:cxn modelId="{2FEA24F4-16BD-4011-804C-50B785516517}" type="presParOf" srcId="{74B48CE5-916C-48E3-BAC9-13DDCC1D3F33}" destId="{92D8593F-44B3-4206-9416-45E45D1020B3}" srcOrd="0" destOrd="0" presId="urn:microsoft.com/office/officeart/2005/8/layout/process1"/>
    <dgm:cxn modelId="{00441CC1-0753-4D6A-9726-C543D85FE386}" type="presParOf" srcId="{74B48CE5-916C-48E3-BAC9-13DDCC1D3F33}" destId="{57E68079-06BB-46BC-8250-05BEDBCE8C4D}" srcOrd="1" destOrd="0" presId="urn:microsoft.com/office/officeart/2005/8/layout/process1"/>
    <dgm:cxn modelId="{8728D469-67C2-4E43-86C3-2709B000E412}" type="presParOf" srcId="{57E68079-06BB-46BC-8250-05BEDBCE8C4D}" destId="{8D2A3108-AEF0-4505-9A56-BED7FACDD022}" srcOrd="0" destOrd="0" presId="urn:microsoft.com/office/officeart/2005/8/layout/process1"/>
    <dgm:cxn modelId="{4C60A677-6289-46D0-8E28-7463C0DFEE63}" type="presParOf" srcId="{74B48CE5-916C-48E3-BAC9-13DDCC1D3F33}" destId="{55ECDED1-F830-4286-9EB0-870FA14336C8}" srcOrd="2" destOrd="0" presId="urn:microsoft.com/office/officeart/2005/8/layout/process1"/>
    <dgm:cxn modelId="{1BE18C7A-5A15-40DB-85AC-A3AF5C5DE3E0}" type="presParOf" srcId="{74B48CE5-916C-48E3-BAC9-13DDCC1D3F33}" destId="{18D71E32-AA60-499B-85F4-9A662110C437}" srcOrd="3" destOrd="0" presId="urn:microsoft.com/office/officeart/2005/8/layout/process1"/>
    <dgm:cxn modelId="{C188523B-D438-4DBC-8C98-1EE879FE209A}" type="presParOf" srcId="{18D71E32-AA60-499B-85F4-9A662110C437}" destId="{8EF62669-2503-44A2-BD44-27EF05416AEC}" srcOrd="0" destOrd="0" presId="urn:microsoft.com/office/officeart/2005/8/layout/process1"/>
    <dgm:cxn modelId="{8BBF2481-E39B-473E-8108-FA53413505B5}" type="presParOf" srcId="{74B48CE5-916C-48E3-BAC9-13DDCC1D3F33}" destId="{BF27A799-6B88-45E8-A45F-33B5ACC19AFA}" srcOrd="4" destOrd="0" presId="urn:microsoft.com/office/officeart/2005/8/layout/process1"/>
    <dgm:cxn modelId="{982604D1-F0E2-461B-AA12-218FF88427D1}" type="presParOf" srcId="{74B48CE5-916C-48E3-BAC9-13DDCC1D3F33}" destId="{FCDBD1A0-6402-477E-9014-7CFC9D488EF5}" srcOrd="5" destOrd="0" presId="urn:microsoft.com/office/officeart/2005/8/layout/process1"/>
    <dgm:cxn modelId="{BBC2E4AA-D2B8-49F8-A9FF-AFD3A6999010}" type="presParOf" srcId="{FCDBD1A0-6402-477E-9014-7CFC9D488EF5}" destId="{93DB87C0-9577-4071-9AFD-FEAFA5959236}" srcOrd="0" destOrd="0" presId="urn:microsoft.com/office/officeart/2005/8/layout/process1"/>
    <dgm:cxn modelId="{A1155A1F-EEB8-4241-9286-B67B17AC5FF7}" type="presParOf" srcId="{74B48CE5-916C-48E3-BAC9-13DDCC1D3F33}" destId="{6CEC4909-AE74-4151-BED7-F9D523C813B7}" srcOrd="6" destOrd="0" presId="urn:microsoft.com/office/officeart/2005/8/layout/process1"/>
    <dgm:cxn modelId="{1DC871C4-9FB8-4398-B9B3-E78C8A495E67}" type="presParOf" srcId="{74B48CE5-916C-48E3-BAC9-13DDCC1D3F33}" destId="{19DEC3D3-CCC6-44DB-96FA-372F50132D63}" srcOrd="7" destOrd="0" presId="urn:microsoft.com/office/officeart/2005/8/layout/process1"/>
    <dgm:cxn modelId="{DC536602-D2B3-4DF6-B2DD-5B8EB65CED1A}" type="presParOf" srcId="{19DEC3D3-CCC6-44DB-96FA-372F50132D63}" destId="{BC392A50-F663-4725-88ED-DC08C8855AC7}" srcOrd="0" destOrd="0" presId="urn:microsoft.com/office/officeart/2005/8/layout/process1"/>
    <dgm:cxn modelId="{D0BFF466-F825-4FD4-81FE-A1D290C8DDC5}" type="presParOf" srcId="{74B48CE5-916C-48E3-BAC9-13DDCC1D3F33}" destId="{AEB98EA2-BFB9-4224-ABC6-81674FF7C89B}" srcOrd="8" destOrd="0" presId="urn:microsoft.com/office/officeart/2005/8/layout/process1"/>
    <dgm:cxn modelId="{55443633-1025-4DB1-B2A0-356888473CE6}" type="presParOf" srcId="{74B48CE5-916C-48E3-BAC9-13DDCC1D3F33}" destId="{6EF7E76B-97E1-473D-B296-402472BD68EF}" srcOrd="9" destOrd="0" presId="urn:microsoft.com/office/officeart/2005/8/layout/process1"/>
    <dgm:cxn modelId="{4CF62FAD-C91D-47FC-B6E9-7D8EF73B8B17}" type="presParOf" srcId="{6EF7E76B-97E1-473D-B296-402472BD68EF}" destId="{30531BD2-09B0-4DD1-B3EE-77893AAC80A0}" srcOrd="0" destOrd="0" presId="urn:microsoft.com/office/officeart/2005/8/layout/process1"/>
    <dgm:cxn modelId="{7BCDAB56-B5F2-417F-B853-35F1B85C2E91}" type="presParOf" srcId="{74B48CE5-916C-48E3-BAC9-13DDCC1D3F33}" destId="{A5213725-A8CE-4A5D-8AEF-FA75AC2D579C}" srcOrd="10" destOrd="0" presId="urn:microsoft.com/office/officeart/2005/8/layout/process1"/>
    <dgm:cxn modelId="{45A93E9B-9C86-4D6A-82CC-0FBE848838BB}" type="presParOf" srcId="{74B48CE5-916C-48E3-BAC9-13DDCC1D3F33}" destId="{95AAFE31-5CCA-41C1-87C9-FA16E6FEDBD0}" srcOrd="11" destOrd="0" presId="urn:microsoft.com/office/officeart/2005/8/layout/process1"/>
    <dgm:cxn modelId="{F92471D3-8EF7-402F-ADA0-867AD54ED9CE}" type="presParOf" srcId="{95AAFE31-5CCA-41C1-87C9-FA16E6FEDBD0}" destId="{3E50F76B-BE4A-4072-9AF3-6754889FB3A0}" srcOrd="0" destOrd="0" presId="urn:microsoft.com/office/officeart/2005/8/layout/process1"/>
    <dgm:cxn modelId="{09F7297A-45FC-40FF-8D60-5BC13D13468C}" type="presParOf" srcId="{74B48CE5-916C-48E3-BAC9-13DDCC1D3F33}" destId="{04C437A3-3C80-4993-AF59-40D6C6C3F5A4}" srcOrd="12" destOrd="0" presId="urn:microsoft.com/office/officeart/2005/8/layout/process1"/>
    <dgm:cxn modelId="{CEFA8DE8-0973-4E61-9590-B9CFD4580B15}" type="presParOf" srcId="{74B48CE5-916C-48E3-BAC9-13DDCC1D3F33}" destId="{5D65D366-D087-485E-8E54-F8F3EF2A2712}" srcOrd="13" destOrd="0" presId="urn:microsoft.com/office/officeart/2005/8/layout/process1"/>
    <dgm:cxn modelId="{17C29CBE-8063-4DD6-8A76-62C95AC1490D}" type="presParOf" srcId="{5D65D366-D087-485E-8E54-F8F3EF2A2712}" destId="{35B3E54B-1D5C-4E79-9489-97D0BF3202B0}" srcOrd="0" destOrd="0" presId="urn:microsoft.com/office/officeart/2005/8/layout/process1"/>
    <dgm:cxn modelId="{AFCA99E4-62C3-44FC-8A5F-7E5AF856FBFD}" type="presParOf" srcId="{74B48CE5-916C-48E3-BAC9-13DDCC1D3F33}" destId="{1E466B2E-A949-4EBE-838D-D8643601F970}" srcOrd="1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CC4D34-7D84-4DCB-86B8-C02F89DA75F4}" type="doc">
      <dgm:prSet loTypeId="urn:microsoft.com/office/officeart/2005/8/layout/cycle8" loCatId="cycle" qsTypeId="urn:microsoft.com/office/officeart/2005/8/quickstyle/simple5" qsCatId="simple" csTypeId="urn:microsoft.com/office/officeart/2005/8/colors/colorful2" csCatId="colorful" phldr="1"/>
      <dgm:spPr/>
    </dgm:pt>
    <dgm:pt modelId="{69E2372D-45E4-4593-85DC-AB8014090BB5}">
      <dgm:prSet phldrT="[Tekst]"/>
      <dgm:spPr/>
      <dgm:t>
        <a:bodyPr/>
        <a:lstStyle/>
        <a:p>
          <a:r>
            <a:rPr lang="hr-HR" dirty="0"/>
            <a:t>Promatranje i promišljanje (2)</a:t>
          </a:r>
        </a:p>
      </dgm:t>
    </dgm:pt>
    <dgm:pt modelId="{21807A03-94A7-4487-B593-29C21EA0E75B}" type="parTrans" cxnId="{6C698B8E-8E27-42E2-8495-27532F66C3B2}">
      <dgm:prSet/>
      <dgm:spPr/>
      <dgm:t>
        <a:bodyPr/>
        <a:lstStyle/>
        <a:p>
          <a:endParaRPr lang="hr-HR"/>
        </a:p>
      </dgm:t>
    </dgm:pt>
    <dgm:pt modelId="{D80F3AB9-6FD2-410A-B889-D36AEF4086F2}" type="sibTrans" cxnId="{6C698B8E-8E27-42E2-8495-27532F66C3B2}">
      <dgm:prSet/>
      <dgm:spPr/>
      <dgm:t>
        <a:bodyPr/>
        <a:lstStyle/>
        <a:p>
          <a:endParaRPr lang="hr-HR"/>
        </a:p>
      </dgm:t>
    </dgm:pt>
    <dgm:pt modelId="{AF7EB97B-C1FF-4874-884B-713EB486BE2F}">
      <dgm:prSet phldrT="[Tekst]"/>
      <dgm:spPr/>
      <dgm:t>
        <a:bodyPr/>
        <a:lstStyle/>
        <a:p>
          <a:r>
            <a:rPr lang="hr-HR" dirty="0"/>
            <a:t>Oblikovanje apstraktnih koncepata (3)</a:t>
          </a:r>
        </a:p>
      </dgm:t>
    </dgm:pt>
    <dgm:pt modelId="{B6D8972E-819B-4A7F-A243-7031A578C6DA}" type="parTrans" cxnId="{902818C8-29F3-4374-8E42-2DADE9522EBE}">
      <dgm:prSet/>
      <dgm:spPr/>
      <dgm:t>
        <a:bodyPr/>
        <a:lstStyle/>
        <a:p>
          <a:endParaRPr lang="hr-HR"/>
        </a:p>
      </dgm:t>
    </dgm:pt>
    <dgm:pt modelId="{5A0EDE25-6E00-40A8-83E7-8C837C47F9A3}" type="sibTrans" cxnId="{902818C8-29F3-4374-8E42-2DADE9522EBE}">
      <dgm:prSet/>
      <dgm:spPr/>
      <dgm:t>
        <a:bodyPr/>
        <a:lstStyle/>
        <a:p>
          <a:endParaRPr lang="hr-HR"/>
        </a:p>
      </dgm:t>
    </dgm:pt>
    <dgm:pt modelId="{B2FBF53D-F14A-424C-9C32-4EF95DA3740B}">
      <dgm:prSet phldrT="[Tekst]"/>
      <dgm:spPr/>
      <dgm:t>
        <a:bodyPr/>
        <a:lstStyle/>
        <a:p>
          <a:r>
            <a:rPr lang="hr-HR" dirty="0"/>
            <a:t>Iskustvo (1)		</a:t>
          </a:r>
        </a:p>
      </dgm:t>
    </dgm:pt>
    <dgm:pt modelId="{47D8E4CD-8A78-4AFC-A4E5-0983EE0AB279}" type="parTrans" cxnId="{62009D03-A563-46ED-9E29-8F1C94227D78}">
      <dgm:prSet/>
      <dgm:spPr/>
      <dgm:t>
        <a:bodyPr/>
        <a:lstStyle/>
        <a:p>
          <a:endParaRPr lang="hr-HR"/>
        </a:p>
      </dgm:t>
    </dgm:pt>
    <dgm:pt modelId="{7213B573-30C3-4B44-BE78-D211B0C15826}" type="sibTrans" cxnId="{62009D03-A563-46ED-9E29-8F1C94227D78}">
      <dgm:prSet/>
      <dgm:spPr/>
      <dgm:t>
        <a:bodyPr/>
        <a:lstStyle/>
        <a:p>
          <a:endParaRPr lang="hr-HR"/>
        </a:p>
      </dgm:t>
    </dgm:pt>
    <dgm:pt modelId="{69ECA124-E00D-440B-A26D-8EB135FBE6EA}">
      <dgm:prSet/>
      <dgm:spPr/>
      <dgm:t>
        <a:bodyPr/>
        <a:lstStyle/>
        <a:p>
          <a:r>
            <a:rPr lang="hr-HR" dirty="0"/>
            <a:t>Testiranje u novim </a:t>
          </a:r>
          <a:r>
            <a:rPr lang="hr-HR" dirty="0" err="1"/>
            <a:t>situacijam</a:t>
          </a:r>
          <a:r>
            <a:rPr lang="hr-HR" dirty="0"/>
            <a:t> (4)</a:t>
          </a:r>
        </a:p>
      </dgm:t>
    </dgm:pt>
    <dgm:pt modelId="{83D3A651-6FAA-4327-8CC8-AB2FCBD096F7}" type="parTrans" cxnId="{1E69E1ED-1C6C-41E2-97BD-1055A850E653}">
      <dgm:prSet/>
      <dgm:spPr/>
      <dgm:t>
        <a:bodyPr/>
        <a:lstStyle/>
        <a:p>
          <a:endParaRPr lang="hr-HR"/>
        </a:p>
      </dgm:t>
    </dgm:pt>
    <dgm:pt modelId="{1C00EA33-D93D-4160-A620-74E477D34E1B}" type="sibTrans" cxnId="{1E69E1ED-1C6C-41E2-97BD-1055A850E653}">
      <dgm:prSet/>
      <dgm:spPr/>
      <dgm:t>
        <a:bodyPr/>
        <a:lstStyle/>
        <a:p>
          <a:endParaRPr lang="hr-HR"/>
        </a:p>
      </dgm:t>
    </dgm:pt>
    <dgm:pt modelId="{7850E420-5C30-45EA-904A-A688E72D5742}" type="pres">
      <dgm:prSet presAssocID="{3FCC4D34-7D84-4DCB-86B8-C02F89DA75F4}" presName="compositeShape" presStyleCnt="0">
        <dgm:presLayoutVars>
          <dgm:chMax val="7"/>
          <dgm:dir/>
          <dgm:resizeHandles val="exact"/>
        </dgm:presLayoutVars>
      </dgm:prSet>
      <dgm:spPr/>
    </dgm:pt>
    <dgm:pt modelId="{B3ECB07D-E011-4234-A4D2-E21558CBEF68}" type="pres">
      <dgm:prSet presAssocID="{3FCC4D34-7D84-4DCB-86B8-C02F89DA75F4}" presName="wedge1" presStyleLbl="node1" presStyleIdx="0" presStyleCnt="4"/>
      <dgm:spPr/>
    </dgm:pt>
    <dgm:pt modelId="{7D50B75C-A64E-4C6C-AC1D-27D29C2121AA}" type="pres">
      <dgm:prSet presAssocID="{3FCC4D34-7D84-4DCB-86B8-C02F89DA75F4}" presName="dummy1a" presStyleCnt="0"/>
      <dgm:spPr/>
    </dgm:pt>
    <dgm:pt modelId="{E47A1953-1A5E-4642-AF27-39F9D82C3748}" type="pres">
      <dgm:prSet presAssocID="{3FCC4D34-7D84-4DCB-86B8-C02F89DA75F4}" presName="dummy1b" presStyleCnt="0"/>
      <dgm:spPr/>
    </dgm:pt>
    <dgm:pt modelId="{276120A0-4017-4006-90EC-B5EB4E2EC71C}" type="pres">
      <dgm:prSet presAssocID="{3FCC4D34-7D84-4DCB-86B8-C02F89DA75F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77A9230-672C-41FD-B234-F8C13C570C40}" type="pres">
      <dgm:prSet presAssocID="{3FCC4D34-7D84-4DCB-86B8-C02F89DA75F4}" presName="wedge2" presStyleLbl="node1" presStyleIdx="1" presStyleCnt="4"/>
      <dgm:spPr/>
    </dgm:pt>
    <dgm:pt modelId="{982DE680-18C7-459C-B56D-3BB8DC191751}" type="pres">
      <dgm:prSet presAssocID="{3FCC4D34-7D84-4DCB-86B8-C02F89DA75F4}" presName="dummy2a" presStyleCnt="0"/>
      <dgm:spPr/>
    </dgm:pt>
    <dgm:pt modelId="{8BE8940C-737E-44C8-96AB-58534FEE605D}" type="pres">
      <dgm:prSet presAssocID="{3FCC4D34-7D84-4DCB-86B8-C02F89DA75F4}" presName="dummy2b" presStyleCnt="0"/>
      <dgm:spPr/>
    </dgm:pt>
    <dgm:pt modelId="{2D9EBE61-F3D8-4A76-8DBB-6E2623F261FF}" type="pres">
      <dgm:prSet presAssocID="{3FCC4D34-7D84-4DCB-86B8-C02F89DA75F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A7A665E-7C57-4BEA-8147-0328CFAED2C6}" type="pres">
      <dgm:prSet presAssocID="{3FCC4D34-7D84-4DCB-86B8-C02F89DA75F4}" presName="wedge3" presStyleLbl="node1" presStyleIdx="2" presStyleCnt="4"/>
      <dgm:spPr/>
    </dgm:pt>
    <dgm:pt modelId="{B4E6AB28-14BF-4466-9F5D-40E75DFD0E29}" type="pres">
      <dgm:prSet presAssocID="{3FCC4D34-7D84-4DCB-86B8-C02F89DA75F4}" presName="dummy3a" presStyleCnt="0"/>
      <dgm:spPr/>
    </dgm:pt>
    <dgm:pt modelId="{65E0941B-2870-49EA-9B91-5D7B1106FA6E}" type="pres">
      <dgm:prSet presAssocID="{3FCC4D34-7D84-4DCB-86B8-C02F89DA75F4}" presName="dummy3b" presStyleCnt="0"/>
      <dgm:spPr/>
    </dgm:pt>
    <dgm:pt modelId="{C1B9046C-73DE-4B74-99EA-888711892969}" type="pres">
      <dgm:prSet presAssocID="{3FCC4D34-7D84-4DCB-86B8-C02F89DA75F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6FB8FDC-9C5C-4E72-92EB-A69FF7DDA0B3}" type="pres">
      <dgm:prSet presAssocID="{3FCC4D34-7D84-4DCB-86B8-C02F89DA75F4}" presName="wedge4" presStyleLbl="node1" presStyleIdx="3" presStyleCnt="4"/>
      <dgm:spPr/>
    </dgm:pt>
    <dgm:pt modelId="{B6725C80-C30F-4791-ACAE-3FBB3BFD9278}" type="pres">
      <dgm:prSet presAssocID="{3FCC4D34-7D84-4DCB-86B8-C02F89DA75F4}" presName="dummy4a" presStyleCnt="0"/>
      <dgm:spPr/>
    </dgm:pt>
    <dgm:pt modelId="{875849E8-4DC2-434B-ACF3-6671F8DCDB9A}" type="pres">
      <dgm:prSet presAssocID="{3FCC4D34-7D84-4DCB-86B8-C02F89DA75F4}" presName="dummy4b" presStyleCnt="0"/>
      <dgm:spPr/>
    </dgm:pt>
    <dgm:pt modelId="{B335C0A9-9AAD-4F8F-BFD3-16E48E515B3F}" type="pres">
      <dgm:prSet presAssocID="{3FCC4D34-7D84-4DCB-86B8-C02F89DA75F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B490A06E-5BD0-4141-8155-874511A84920}" type="pres">
      <dgm:prSet presAssocID="{D80F3AB9-6FD2-410A-B889-D36AEF4086F2}" presName="arrowWedge1" presStyleLbl="fgSibTrans2D1" presStyleIdx="0" presStyleCnt="4"/>
      <dgm:spPr/>
    </dgm:pt>
    <dgm:pt modelId="{C4A167BD-5D86-46A3-98A7-17D840F04380}" type="pres">
      <dgm:prSet presAssocID="{5A0EDE25-6E00-40A8-83E7-8C837C47F9A3}" presName="arrowWedge2" presStyleLbl="fgSibTrans2D1" presStyleIdx="1" presStyleCnt="4"/>
      <dgm:spPr/>
    </dgm:pt>
    <dgm:pt modelId="{68F4C533-00CF-49FD-97EF-D1D704753B45}" type="pres">
      <dgm:prSet presAssocID="{1C00EA33-D93D-4160-A620-74E477D34E1B}" presName="arrowWedge3" presStyleLbl="fgSibTrans2D1" presStyleIdx="2" presStyleCnt="4"/>
      <dgm:spPr/>
    </dgm:pt>
    <dgm:pt modelId="{6D230484-D993-4FAB-A6A1-13FA7C5DD6C2}" type="pres">
      <dgm:prSet presAssocID="{7213B573-30C3-4B44-BE78-D211B0C15826}" presName="arrowWedge4" presStyleLbl="fgSibTrans2D1" presStyleIdx="3" presStyleCnt="4"/>
      <dgm:spPr/>
    </dgm:pt>
  </dgm:ptLst>
  <dgm:cxnLst>
    <dgm:cxn modelId="{62009D03-A563-46ED-9E29-8F1C94227D78}" srcId="{3FCC4D34-7D84-4DCB-86B8-C02F89DA75F4}" destId="{B2FBF53D-F14A-424C-9C32-4EF95DA3740B}" srcOrd="3" destOrd="0" parTransId="{47D8E4CD-8A78-4AFC-A4E5-0983EE0AB279}" sibTransId="{7213B573-30C3-4B44-BE78-D211B0C15826}"/>
    <dgm:cxn modelId="{9D145511-8A8B-404E-B133-714BF00C7D38}" type="presOf" srcId="{69ECA124-E00D-440B-A26D-8EB135FBE6EA}" destId="{CA7A665E-7C57-4BEA-8147-0328CFAED2C6}" srcOrd="0" destOrd="0" presId="urn:microsoft.com/office/officeart/2005/8/layout/cycle8"/>
    <dgm:cxn modelId="{1C294427-C838-4CA7-AF03-586EB710C3C2}" type="presOf" srcId="{B2FBF53D-F14A-424C-9C32-4EF95DA3740B}" destId="{B335C0A9-9AAD-4F8F-BFD3-16E48E515B3F}" srcOrd="1" destOrd="0" presId="urn:microsoft.com/office/officeart/2005/8/layout/cycle8"/>
    <dgm:cxn modelId="{31308840-93ED-4159-BF21-50852BB7FBAB}" type="presOf" srcId="{69E2372D-45E4-4593-85DC-AB8014090BB5}" destId="{276120A0-4017-4006-90EC-B5EB4E2EC71C}" srcOrd="1" destOrd="0" presId="urn:microsoft.com/office/officeart/2005/8/layout/cycle8"/>
    <dgm:cxn modelId="{471F326F-D909-4662-A181-81C09EB9E83B}" type="presOf" srcId="{AF7EB97B-C1FF-4874-884B-713EB486BE2F}" destId="{177A9230-672C-41FD-B234-F8C13C570C40}" srcOrd="0" destOrd="0" presId="urn:microsoft.com/office/officeart/2005/8/layout/cycle8"/>
    <dgm:cxn modelId="{C0E21D7B-28E2-4BA0-850C-654F4D26D6AF}" type="presOf" srcId="{69ECA124-E00D-440B-A26D-8EB135FBE6EA}" destId="{C1B9046C-73DE-4B74-99EA-888711892969}" srcOrd="1" destOrd="0" presId="urn:microsoft.com/office/officeart/2005/8/layout/cycle8"/>
    <dgm:cxn modelId="{BC86E780-F278-4BCB-946F-E310D307FAAA}" type="presOf" srcId="{3FCC4D34-7D84-4DCB-86B8-C02F89DA75F4}" destId="{7850E420-5C30-45EA-904A-A688E72D5742}" srcOrd="0" destOrd="0" presId="urn:microsoft.com/office/officeart/2005/8/layout/cycle8"/>
    <dgm:cxn modelId="{AC2AEE80-3423-4F7B-A150-5CB4D7E626B9}" type="presOf" srcId="{69E2372D-45E4-4593-85DC-AB8014090BB5}" destId="{B3ECB07D-E011-4234-A4D2-E21558CBEF68}" srcOrd="0" destOrd="0" presId="urn:microsoft.com/office/officeart/2005/8/layout/cycle8"/>
    <dgm:cxn modelId="{6C698B8E-8E27-42E2-8495-27532F66C3B2}" srcId="{3FCC4D34-7D84-4DCB-86B8-C02F89DA75F4}" destId="{69E2372D-45E4-4593-85DC-AB8014090BB5}" srcOrd="0" destOrd="0" parTransId="{21807A03-94A7-4487-B593-29C21EA0E75B}" sibTransId="{D80F3AB9-6FD2-410A-B889-D36AEF4086F2}"/>
    <dgm:cxn modelId="{902818C8-29F3-4374-8E42-2DADE9522EBE}" srcId="{3FCC4D34-7D84-4DCB-86B8-C02F89DA75F4}" destId="{AF7EB97B-C1FF-4874-884B-713EB486BE2F}" srcOrd="1" destOrd="0" parTransId="{B6D8972E-819B-4A7F-A243-7031A578C6DA}" sibTransId="{5A0EDE25-6E00-40A8-83E7-8C837C47F9A3}"/>
    <dgm:cxn modelId="{94CE46E3-9FF0-4D47-A89A-FB6023CDB10C}" type="presOf" srcId="{B2FBF53D-F14A-424C-9C32-4EF95DA3740B}" destId="{C6FB8FDC-9C5C-4E72-92EB-A69FF7DDA0B3}" srcOrd="0" destOrd="0" presId="urn:microsoft.com/office/officeart/2005/8/layout/cycle8"/>
    <dgm:cxn modelId="{E12944E7-AE7B-4B20-9D4F-05D299203F57}" type="presOf" srcId="{AF7EB97B-C1FF-4874-884B-713EB486BE2F}" destId="{2D9EBE61-F3D8-4A76-8DBB-6E2623F261FF}" srcOrd="1" destOrd="0" presId="urn:microsoft.com/office/officeart/2005/8/layout/cycle8"/>
    <dgm:cxn modelId="{1E69E1ED-1C6C-41E2-97BD-1055A850E653}" srcId="{3FCC4D34-7D84-4DCB-86B8-C02F89DA75F4}" destId="{69ECA124-E00D-440B-A26D-8EB135FBE6EA}" srcOrd="2" destOrd="0" parTransId="{83D3A651-6FAA-4327-8CC8-AB2FCBD096F7}" sibTransId="{1C00EA33-D93D-4160-A620-74E477D34E1B}"/>
    <dgm:cxn modelId="{46D286B7-3E05-47AD-AEBB-B9BCE042F0DD}" type="presParOf" srcId="{7850E420-5C30-45EA-904A-A688E72D5742}" destId="{B3ECB07D-E011-4234-A4D2-E21558CBEF68}" srcOrd="0" destOrd="0" presId="urn:microsoft.com/office/officeart/2005/8/layout/cycle8"/>
    <dgm:cxn modelId="{5A80F9C0-7D16-41B1-BECD-2ADF68836859}" type="presParOf" srcId="{7850E420-5C30-45EA-904A-A688E72D5742}" destId="{7D50B75C-A64E-4C6C-AC1D-27D29C2121AA}" srcOrd="1" destOrd="0" presId="urn:microsoft.com/office/officeart/2005/8/layout/cycle8"/>
    <dgm:cxn modelId="{F3735B15-F746-463B-866D-69FDBB2D64D5}" type="presParOf" srcId="{7850E420-5C30-45EA-904A-A688E72D5742}" destId="{E47A1953-1A5E-4642-AF27-39F9D82C3748}" srcOrd="2" destOrd="0" presId="urn:microsoft.com/office/officeart/2005/8/layout/cycle8"/>
    <dgm:cxn modelId="{095B0F14-7FE4-4B25-A2B6-EE1FD4959482}" type="presParOf" srcId="{7850E420-5C30-45EA-904A-A688E72D5742}" destId="{276120A0-4017-4006-90EC-B5EB4E2EC71C}" srcOrd="3" destOrd="0" presId="urn:microsoft.com/office/officeart/2005/8/layout/cycle8"/>
    <dgm:cxn modelId="{6BC97B23-5EA6-4EFF-A4A8-5FFE4BA427F2}" type="presParOf" srcId="{7850E420-5C30-45EA-904A-A688E72D5742}" destId="{177A9230-672C-41FD-B234-F8C13C570C40}" srcOrd="4" destOrd="0" presId="urn:microsoft.com/office/officeart/2005/8/layout/cycle8"/>
    <dgm:cxn modelId="{C2A39680-1BE9-4E0A-81D0-FCB4D36DCE14}" type="presParOf" srcId="{7850E420-5C30-45EA-904A-A688E72D5742}" destId="{982DE680-18C7-459C-B56D-3BB8DC191751}" srcOrd="5" destOrd="0" presId="urn:microsoft.com/office/officeart/2005/8/layout/cycle8"/>
    <dgm:cxn modelId="{770CF0A0-6571-4381-A2C8-03AF1BB74180}" type="presParOf" srcId="{7850E420-5C30-45EA-904A-A688E72D5742}" destId="{8BE8940C-737E-44C8-96AB-58534FEE605D}" srcOrd="6" destOrd="0" presId="urn:microsoft.com/office/officeart/2005/8/layout/cycle8"/>
    <dgm:cxn modelId="{91C16C73-1A8F-45A9-A91C-E7667169C56A}" type="presParOf" srcId="{7850E420-5C30-45EA-904A-A688E72D5742}" destId="{2D9EBE61-F3D8-4A76-8DBB-6E2623F261FF}" srcOrd="7" destOrd="0" presId="urn:microsoft.com/office/officeart/2005/8/layout/cycle8"/>
    <dgm:cxn modelId="{F1B200AE-71E1-4F67-A83D-9E8403314CF9}" type="presParOf" srcId="{7850E420-5C30-45EA-904A-A688E72D5742}" destId="{CA7A665E-7C57-4BEA-8147-0328CFAED2C6}" srcOrd="8" destOrd="0" presId="urn:microsoft.com/office/officeart/2005/8/layout/cycle8"/>
    <dgm:cxn modelId="{88D9DC7D-1A02-46B9-82CD-E4F0B83D298B}" type="presParOf" srcId="{7850E420-5C30-45EA-904A-A688E72D5742}" destId="{B4E6AB28-14BF-4466-9F5D-40E75DFD0E29}" srcOrd="9" destOrd="0" presId="urn:microsoft.com/office/officeart/2005/8/layout/cycle8"/>
    <dgm:cxn modelId="{68AF9F98-D7ED-4A39-B01C-E0B8DAF4164D}" type="presParOf" srcId="{7850E420-5C30-45EA-904A-A688E72D5742}" destId="{65E0941B-2870-49EA-9B91-5D7B1106FA6E}" srcOrd="10" destOrd="0" presId="urn:microsoft.com/office/officeart/2005/8/layout/cycle8"/>
    <dgm:cxn modelId="{56717F1F-F5BF-434F-8FC2-E2A2D31A3DD8}" type="presParOf" srcId="{7850E420-5C30-45EA-904A-A688E72D5742}" destId="{C1B9046C-73DE-4B74-99EA-888711892969}" srcOrd="11" destOrd="0" presId="urn:microsoft.com/office/officeart/2005/8/layout/cycle8"/>
    <dgm:cxn modelId="{D712C3DA-BA94-46FB-9122-E38F77A3AD8D}" type="presParOf" srcId="{7850E420-5C30-45EA-904A-A688E72D5742}" destId="{C6FB8FDC-9C5C-4E72-92EB-A69FF7DDA0B3}" srcOrd="12" destOrd="0" presId="urn:microsoft.com/office/officeart/2005/8/layout/cycle8"/>
    <dgm:cxn modelId="{47ACB956-F447-45EB-86CB-16B05AC7AD64}" type="presParOf" srcId="{7850E420-5C30-45EA-904A-A688E72D5742}" destId="{B6725C80-C30F-4791-ACAE-3FBB3BFD9278}" srcOrd="13" destOrd="0" presId="urn:microsoft.com/office/officeart/2005/8/layout/cycle8"/>
    <dgm:cxn modelId="{812D12CC-A8B9-4401-8862-68E0F4CC0AAD}" type="presParOf" srcId="{7850E420-5C30-45EA-904A-A688E72D5742}" destId="{875849E8-4DC2-434B-ACF3-6671F8DCDB9A}" srcOrd="14" destOrd="0" presId="urn:microsoft.com/office/officeart/2005/8/layout/cycle8"/>
    <dgm:cxn modelId="{403D3D3D-7450-4113-848A-38DED3AB8C2C}" type="presParOf" srcId="{7850E420-5C30-45EA-904A-A688E72D5742}" destId="{B335C0A9-9AAD-4F8F-BFD3-16E48E515B3F}" srcOrd="15" destOrd="0" presId="urn:microsoft.com/office/officeart/2005/8/layout/cycle8"/>
    <dgm:cxn modelId="{8E199FCE-0034-4599-8E86-C2A78CEA4B37}" type="presParOf" srcId="{7850E420-5C30-45EA-904A-A688E72D5742}" destId="{B490A06E-5BD0-4141-8155-874511A84920}" srcOrd="16" destOrd="0" presId="urn:microsoft.com/office/officeart/2005/8/layout/cycle8"/>
    <dgm:cxn modelId="{6D279B13-B237-4EA9-8DC4-E1891B4C5F33}" type="presParOf" srcId="{7850E420-5C30-45EA-904A-A688E72D5742}" destId="{C4A167BD-5D86-46A3-98A7-17D840F04380}" srcOrd="17" destOrd="0" presId="urn:microsoft.com/office/officeart/2005/8/layout/cycle8"/>
    <dgm:cxn modelId="{55E70793-4E06-4DB5-88A7-0ACA406D90BF}" type="presParOf" srcId="{7850E420-5C30-45EA-904A-A688E72D5742}" destId="{68F4C533-00CF-49FD-97EF-D1D704753B45}" srcOrd="18" destOrd="0" presId="urn:microsoft.com/office/officeart/2005/8/layout/cycle8"/>
    <dgm:cxn modelId="{C2ECC4FE-4A91-4559-ABA4-35029F5596DE}" type="presParOf" srcId="{7850E420-5C30-45EA-904A-A688E72D5742}" destId="{6D230484-D993-4FAB-A6A1-13FA7C5DD6C2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81D53C-8ABB-4BE9-A291-009DF86096C3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3ACC7D57-6533-4B0A-A728-3FB711999307}">
      <dgm:prSet phldrT="[Tekst]"/>
      <dgm:spPr/>
      <dgm:t>
        <a:bodyPr/>
        <a:lstStyle/>
        <a:p>
          <a:r>
            <a:rPr lang="hr-HR" dirty="0"/>
            <a:t>VERBALNO-SIMBOLIČKA DOMENA</a:t>
          </a:r>
        </a:p>
      </dgm:t>
    </dgm:pt>
    <dgm:pt modelId="{61288858-7E85-43BE-BDD5-039A90E3361D}" type="parTrans" cxnId="{0D257B94-0387-4703-8CB2-B261B64C6384}">
      <dgm:prSet/>
      <dgm:spPr/>
      <dgm:t>
        <a:bodyPr/>
        <a:lstStyle/>
        <a:p>
          <a:endParaRPr lang="hr-HR"/>
        </a:p>
      </dgm:t>
    </dgm:pt>
    <dgm:pt modelId="{B1645DED-DF7F-498B-AEBB-10E0BA84670A}" type="sibTrans" cxnId="{0D257B94-0387-4703-8CB2-B261B64C6384}">
      <dgm:prSet/>
      <dgm:spPr/>
      <dgm:t>
        <a:bodyPr/>
        <a:lstStyle/>
        <a:p>
          <a:endParaRPr lang="hr-HR"/>
        </a:p>
      </dgm:t>
    </dgm:pt>
    <dgm:pt modelId="{7E00BB40-E5FF-453B-9CBB-0D89E0FFC157}">
      <dgm:prSet phldrT="[Tekst]"/>
      <dgm:spPr/>
      <dgm:t>
        <a:bodyPr/>
        <a:lstStyle/>
        <a:p>
          <a:r>
            <a:rPr lang="hr-HR" dirty="0"/>
            <a:t>Mentalne funkcije vezane uz jezik.	</a:t>
          </a:r>
        </a:p>
      </dgm:t>
    </dgm:pt>
    <dgm:pt modelId="{E9619FCC-104C-494D-A077-673B28E92221}" type="parTrans" cxnId="{E3F23C4F-63DD-4A5E-977C-BA6EC68FBCC6}">
      <dgm:prSet/>
      <dgm:spPr/>
      <dgm:t>
        <a:bodyPr/>
        <a:lstStyle/>
        <a:p>
          <a:endParaRPr lang="hr-HR"/>
        </a:p>
      </dgm:t>
    </dgm:pt>
    <dgm:pt modelId="{AF48F2E3-2A11-4EBA-9180-4A59EB7E3F96}" type="sibTrans" cxnId="{E3F23C4F-63DD-4A5E-977C-BA6EC68FBCC6}">
      <dgm:prSet/>
      <dgm:spPr/>
      <dgm:t>
        <a:bodyPr/>
        <a:lstStyle/>
        <a:p>
          <a:endParaRPr lang="hr-HR"/>
        </a:p>
      </dgm:t>
    </dgm:pt>
    <dgm:pt modelId="{03B83388-9F2C-4849-A580-DCBE02C64E94}">
      <dgm:prSet phldrT="[Tekst]"/>
      <dgm:spPr/>
      <dgm:t>
        <a:bodyPr/>
        <a:lstStyle/>
        <a:p>
          <a:r>
            <a:rPr lang="hr-HR" dirty="0"/>
            <a:t>NEVERBALNO-SIMBOLIČKA DOMENA</a:t>
          </a:r>
        </a:p>
      </dgm:t>
    </dgm:pt>
    <dgm:pt modelId="{01D1E3F6-DB3C-44E2-8544-7C7CE0E89C66}" type="parTrans" cxnId="{980269A4-141A-4C54-9431-EBBF8E7CF407}">
      <dgm:prSet/>
      <dgm:spPr/>
      <dgm:t>
        <a:bodyPr/>
        <a:lstStyle/>
        <a:p>
          <a:endParaRPr lang="hr-HR"/>
        </a:p>
      </dgm:t>
    </dgm:pt>
    <dgm:pt modelId="{BDCF8B58-B3A0-439F-B536-46D5A12FADE3}" type="sibTrans" cxnId="{980269A4-141A-4C54-9431-EBBF8E7CF407}">
      <dgm:prSet/>
      <dgm:spPr/>
      <dgm:t>
        <a:bodyPr/>
        <a:lstStyle/>
        <a:p>
          <a:endParaRPr lang="hr-HR"/>
        </a:p>
      </dgm:t>
    </dgm:pt>
    <dgm:pt modelId="{3522A71D-FC17-44D1-92C4-D4986C28BE3E}">
      <dgm:prSet phldrT="[Tekst]"/>
      <dgm:spPr/>
      <dgm:t>
        <a:bodyPr/>
        <a:lstStyle/>
        <a:p>
          <a:r>
            <a:rPr lang="hr-HR" dirty="0"/>
            <a:t>Slikovito poimanje te reprezentacija objekata koje nije moguće izraziti jezikom.</a:t>
          </a:r>
        </a:p>
      </dgm:t>
    </dgm:pt>
    <dgm:pt modelId="{BF1B782F-970F-4045-9288-0EA9561744FC}" type="parTrans" cxnId="{B48C61DF-ACE3-4FE1-A299-FE92A24423A8}">
      <dgm:prSet/>
      <dgm:spPr/>
      <dgm:t>
        <a:bodyPr/>
        <a:lstStyle/>
        <a:p>
          <a:endParaRPr lang="hr-HR"/>
        </a:p>
      </dgm:t>
    </dgm:pt>
    <dgm:pt modelId="{F9F327B2-2164-4E1A-9C90-74584AA0DEEC}" type="sibTrans" cxnId="{B48C61DF-ACE3-4FE1-A299-FE92A24423A8}">
      <dgm:prSet/>
      <dgm:spPr/>
      <dgm:t>
        <a:bodyPr/>
        <a:lstStyle/>
        <a:p>
          <a:endParaRPr lang="hr-HR"/>
        </a:p>
      </dgm:t>
    </dgm:pt>
    <dgm:pt modelId="{ADE292B5-6A6B-4A97-9D75-405A79D61EC2}">
      <dgm:prSet phldrT="[Tekst]"/>
      <dgm:spPr/>
      <dgm:t>
        <a:bodyPr/>
        <a:lstStyle/>
        <a:p>
          <a:r>
            <a:rPr lang="hr-HR" dirty="0"/>
            <a:t>VERBALNO-PODSIMBOLIČKA DOMENA</a:t>
          </a:r>
        </a:p>
      </dgm:t>
    </dgm:pt>
    <dgm:pt modelId="{7F3E8A77-B8E9-4CE9-BB3E-5BC63B890452}" type="parTrans" cxnId="{84D7A764-4F23-4C59-B7F5-54A6827A41DD}">
      <dgm:prSet/>
      <dgm:spPr/>
      <dgm:t>
        <a:bodyPr/>
        <a:lstStyle/>
        <a:p>
          <a:endParaRPr lang="hr-HR"/>
        </a:p>
      </dgm:t>
    </dgm:pt>
    <dgm:pt modelId="{B51DCD01-C2AD-493D-BEC1-F6035036D3F9}" type="sibTrans" cxnId="{84D7A764-4F23-4C59-B7F5-54A6827A41DD}">
      <dgm:prSet/>
      <dgm:spPr/>
      <dgm:t>
        <a:bodyPr/>
        <a:lstStyle/>
        <a:p>
          <a:endParaRPr lang="hr-HR"/>
        </a:p>
      </dgm:t>
    </dgm:pt>
    <dgm:pt modelId="{E6077C72-D4D8-4C26-BBA9-285A0DCB941F}">
      <dgm:prSet phldrT="[Tekst]"/>
      <dgm:spPr/>
      <dgm:t>
        <a:bodyPr/>
        <a:lstStyle/>
        <a:p>
          <a:r>
            <a:rPr lang="hr-HR" dirty="0"/>
            <a:t>Nesimbolički</a:t>
          </a:r>
          <a:r>
            <a:rPr lang="hr-HR" baseline="0" dirty="0"/>
            <a:t> aspekti poput tempa, rime i ritma.</a:t>
          </a:r>
          <a:endParaRPr lang="hr-HR" dirty="0"/>
        </a:p>
      </dgm:t>
    </dgm:pt>
    <dgm:pt modelId="{87FAFC21-ACA2-4258-BFB7-AE80BFD5EE5A}" type="parTrans" cxnId="{E96041DB-0C75-4610-B08D-11ACD6197679}">
      <dgm:prSet/>
      <dgm:spPr/>
      <dgm:t>
        <a:bodyPr/>
        <a:lstStyle/>
        <a:p>
          <a:endParaRPr lang="hr-HR"/>
        </a:p>
      </dgm:t>
    </dgm:pt>
    <dgm:pt modelId="{0B54270B-6D7E-453F-AA0F-1D7590FE0762}" type="sibTrans" cxnId="{E96041DB-0C75-4610-B08D-11ACD6197679}">
      <dgm:prSet/>
      <dgm:spPr/>
      <dgm:t>
        <a:bodyPr/>
        <a:lstStyle/>
        <a:p>
          <a:endParaRPr lang="hr-HR"/>
        </a:p>
      </dgm:t>
    </dgm:pt>
    <dgm:pt modelId="{7D707E19-17C6-406B-A020-30B1757C8589}">
      <dgm:prSet/>
      <dgm:spPr/>
      <dgm:t>
        <a:bodyPr/>
        <a:lstStyle/>
        <a:p>
          <a:r>
            <a:rPr lang="hr-HR" dirty="0"/>
            <a:t>NEVERBALNO-PODSIMBOLIČKA DOMENA</a:t>
          </a:r>
        </a:p>
      </dgm:t>
    </dgm:pt>
    <dgm:pt modelId="{16CDC542-1445-48F4-96DD-2359C8088C52}" type="parTrans" cxnId="{B2464AD3-A762-41B8-A879-09C607D5AEFE}">
      <dgm:prSet/>
      <dgm:spPr/>
      <dgm:t>
        <a:bodyPr/>
        <a:lstStyle/>
        <a:p>
          <a:endParaRPr lang="hr-HR"/>
        </a:p>
      </dgm:t>
    </dgm:pt>
    <dgm:pt modelId="{9EFD10B8-7E94-4CFB-8DA9-510BAC9568E8}" type="sibTrans" cxnId="{B2464AD3-A762-41B8-A879-09C607D5AEFE}">
      <dgm:prSet/>
      <dgm:spPr/>
      <dgm:t>
        <a:bodyPr/>
        <a:lstStyle/>
        <a:p>
          <a:endParaRPr lang="hr-HR"/>
        </a:p>
      </dgm:t>
    </dgm:pt>
    <dgm:pt modelId="{33988A94-C6B1-4DE2-8805-61A946A64DB2}">
      <dgm:prSet/>
      <dgm:spPr/>
      <dgm:t>
        <a:bodyPr/>
        <a:lstStyle/>
        <a:p>
          <a:r>
            <a:rPr lang="hr-HR" dirty="0"/>
            <a:t>Komunikacija emocija i intuicija.</a:t>
          </a:r>
        </a:p>
      </dgm:t>
    </dgm:pt>
    <dgm:pt modelId="{4F39A3B7-674A-45D9-9C2A-52B3AB1FAF73}" type="parTrans" cxnId="{453F1B47-E946-49AB-9CEF-D957945746FD}">
      <dgm:prSet/>
      <dgm:spPr/>
      <dgm:t>
        <a:bodyPr/>
        <a:lstStyle/>
        <a:p>
          <a:endParaRPr lang="hr-HR"/>
        </a:p>
      </dgm:t>
    </dgm:pt>
    <dgm:pt modelId="{3762793D-D27F-4971-93CD-24AA5BA75585}" type="sibTrans" cxnId="{453F1B47-E946-49AB-9CEF-D957945746FD}">
      <dgm:prSet/>
      <dgm:spPr/>
      <dgm:t>
        <a:bodyPr/>
        <a:lstStyle/>
        <a:p>
          <a:endParaRPr lang="hr-HR"/>
        </a:p>
      </dgm:t>
    </dgm:pt>
    <dgm:pt modelId="{8E5C7BC2-7E49-4459-B167-1594BF8E5FE4}" type="pres">
      <dgm:prSet presAssocID="{2781D53C-8ABB-4BE9-A291-009DF86096C3}" presName="Name0" presStyleCnt="0">
        <dgm:presLayoutVars>
          <dgm:dir/>
          <dgm:animLvl val="lvl"/>
          <dgm:resizeHandles val="exact"/>
        </dgm:presLayoutVars>
      </dgm:prSet>
      <dgm:spPr/>
    </dgm:pt>
    <dgm:pt modelId="{5C1389AC-6B6F-4D68-A101-C19D3596ED63}" type="pres">
      <dgm:prSet presAssocID="{3ACC7D57-6533-4B0A-A728-3FB711999307}" presName="linNode" presStyleCnt="0"/>
      <dgm:spPr/>
    </dgm:pt>
    <dgm:pt modelId="{BD870B07-0480-413D-B8AD-25DCFE97FF98}" type="pres">
      <dgm:prSet presAssocID="{3ACC7D57-6533-4B0A-A728-3FB711999307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D3F6EB71-7391-4ADA-AD40-D4D10419C397}" type="pres">
      <dgm:prSet presAssocID="{3ACC7D57-6533-4B0A-A728-3FB711999307}" presName="descendantText" presStyleLbl="alignAccFollowNode1" presStyleIdx="0" presStyleCnt="4">
        <dgm:presLayoutVars>
          <dgm:bulletEnabled val="1"/>
        </dgm:presLayoutVars>
      </dgm:prSet>
      <dgm:spPr/>
    </dgm:pt>
    <dgm:pt modelId="{68DFDAA5-4228-4C7C-8FCB-828D530B1E3D}" type="pres">
      <dgm:prSet presAssocID="{B1645DED-DF7F-498B-AEBB-10E0BA84670A}" presName="sp" presStyleCnt="0"/>
      <dgm:spPr/>
    </dgm:pt>
    <dgm:pt modelId="{B348A4B3-092D-425B-8F84-4C1528217C36}" type="pres">
      <dgm:prSet presAssocID="{03B83388-9F2C-4849-A580-DCBE02C64E94}" presName="linNode" presStyleCnt="0"/>
      <dgm:spPr/>
    </dgm:pt>
    <dgm:pt modelId="{319A52A0-11CF-4B2F-8306-1238A5008115}" type="pres">
      <dgm:prSet presAssocID="{03B83388-9F2C-4849-A580-DCBE02C64E94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A0523C8-3875-462F-9F47-3F7884EA3108}" type="pres">
      <dgm:prSet presAssocID="{03B83388-9F2C-4849-A580-DCBE02C64E94}" presName="descendantText" presStyleLbl="alignAccFollowNode1" presStyleIdx="1" presStyleCnt="4">
        <dgm:presLayoutVars>
          <dgm:bulletEnabled val="1"/>
        </dgm:presLayoutVars>
      </dgm:prSet>
      <dgm:spPr/>
    </dgm:pt>
    <dgm:pt modelId="{B3E9F843-46C4-464F-AE71-6F0F28594AA5}" type="pres">
      <dgm:prSet presAssocID="{BDCF8B58-B3A0-439F-B536-46D5A12FADE3}" presName="sp" presStyleCnt="0"/>
      <dgm:spPr/>
    </dgm:pt>
    <dgm:pt modelId="{90BE7B81-83FE-45F5-AFAF-23F6840D5648}" type="pres">
      <dgm:prSet presAssocID="{ADE292B5-6A6B-4A97-9D75-405A79D61EC2}" presName="linNode" presStyleCnt="0"/>
      <dgm:spPr/>
    </dgm:pt>
    <dgm:pt modelId="{073F3406-2763-4193-A025-97A6BC2238E4}" type="pres">
      <dgm:prSet presAssocID="{ADE292B5-6A6B-4A97-9D75-405A79D61EC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3EA7A30-AB6D-4DDF-8208-0CC88934DB6E}" type="pres">
      <dgm:prSet presAssocID="{ADE292B5-6A6B-4A97-9D75-405A79D61EC2}" presName="descendantText" presStyleLbl="alignAccFollowNode1" presStyleIdx="2" presStyleCnt="4">
        <dgm:presLayoutVars>
          <dgm:bulletEnabled val="1"/>
        </dgm:presLayoutVars>
      </dgm:prSet>
      <dgm:spPr/>
    </dgm:pt>
    <dgm:pt modelId="{265FA2D9-55BC-43BE-BC93-DA3E337EEAC3}" type="pres">
      <dgm:prSet presAssocID="{B51DCD01-C2AD-493D-BEC1-F6035036D3F9}" presName="sp" presStyleCnt="0"/>
      <dgm:spPr/>
    </dgm:pt>
    <dgm:pt modelId="{FDA515D7-0A15-4978-A1F8-10AEAB6F5458}" type="pres">
      <dgm:prSet presAssocID="{7D707E19-17C6-406B-A020-30B1757C8589}" presName="linNode" presStyleCnt="0"/>
      <dgm:spPr/>
    </dgm:pt>
    <dgm:pt modelId="{66579D3C-818B-4228-91AF-89EC8B2CAB42}" type="pres">
      <dgm:prSet presAssocID="{7D707E19-17C6-406B-A020-30B1757C858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93B6197-E100-475D-879C-E9E582AF93C9}" type="pres">
      <dgm:prSet presAssocID="{7D707E19-17C6-406B-A020-30B1757C858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F7D1D01C-AA70-4B5B-B2DD-59B7F0B219C0}" type="presOf" srcId="{3522A71D-FC17-44D1-92C4-D4986C28BE3E}" destId="{3A0523C8-3875-462F-9F47-3F7884EA3108}" srcOrd="0" destOrd="0" presId="urn:microsoft.com/office/officeart/2005/8/layout/vList5"/>
    <dgm:cxn modelId="{4E69F11E-2C52-4C9D-A2AE-BEA13F0BC907}" type="presOf" srcId="{33988A94-C6B1-4DE2-8805-61A946A64DB2}" destId="{193B6197-E100-475D-879C-E9E582AF93C9}" srcOrd="0" destOrd="0" presId="urn:microsoft.com/office/officeart/2005/8/layout/vList5"/>
    <dgm:cxn modelId="{24882A28-C701-440F-80DD-7360F98E17C5}" type="presOf" srcId="{2781D53C-8ABB-4BE9-A291-009DF86096C3}" destId="{8E5C7BC2-7E49-4459-B167-1594BF8E5FE4}" srcOrd="0" destOrd="0" presId="urn:microsoft.com/office/officeart/2005/8/layout/vList5"/>
    <dgm:cxn modelId="{8BAB1F38-E225-4B1C-9913-84B20305F76A}" type="presOf" srcId="{3ACC7D57-6533-4B0A-A728-3FB711999307}" destId="{BD870B07-0480-413D-B8AD-25DCFE97FF98}" srcOrd="0" destOrd="0" presId="urn:microsoft.com/office/officeart/2005/8/layout/vList5"/>
    <dgm:cxn modelId="{84D7A764-4F23-4C59-B7F5-54A6827A41DD}" srcId="{2781D53C-8ABB-4BE9-A291-009DF86096C3}" destId="{ADE292B5-6A6B-4A97-9D75-405A79D61EC2}" srcOrd="2" destOrd="0" parTransId="{7F3E8A77-B8E9-4CE9-BB3E-5BC63B890452}" sibTransId="{B51DCD01-C2AD-493D-BEC1-F6035036D3F9}"/>
    <dgm:cxn modelId="{453F1B47-E946-49AB-9CEF-D957945746FD}" srcId="{7D707E19-17C6-406B-A020-30B1757C8589}" destId="{33988A94-C6B1-4DE2-8805-61A946A64DB2}" srcOrd="0" destOrd="0" parTransId="{4F39A3B7-674A-45D9-9C2A-52B3AB1FAF73}" sibTransId="{3762793D-D27F-4971-93CD-24AA5BA75585}"/>
    <dgm:cxn modelId="{E3F23C4F-63DD-4A5E-977C-BA6EC68FBCC6}" srcId="{3ACC7D57-6533-4B0A-A728-3FB711999307}" destId="{7E00BB40-E5FF-453B-9CBB-0D89E0FFC157}" srcOrd="0" destOrd="0" parTransId="{E9619FCC-104C-494D-A077-673B28E92221}" sibTransId="{AF48F2E3-2A11-4EBA-9180-4A59EB7E3F96}"/>
    <dgm:cxn modelId="{0C832370-D2CB-42BA-A9A5-A98FBB8DBC8E}" type="presOf" srcId="{03B83388-9F2C-4849-A580-DCBE02C64E94}" destId="{319A52A0-11CF-4B2F-8306-1238A5008115}" srcOrd="0" destOrd="0" presId="urn:microsoft.com/office/officeart/2005/8/layout/vList5"/>
    <dgm:cxn modelId="{0D257B94-0387-4703-8CB2-B261B64C6384}" srcId="{2781D53C-8ABB-4BE9-A291-009DF86096C3}" destId="{3ACC7D57-6533-4B0A-A728-3FB711999307}" srcOrd="0" destOrd="0" parTransId="{61288858-7E85-43BE-BDD5-039A90E3361D}" sibTransId="{B1645DED-DF7F-498B-AEBB-10E0BA84670A}"/>
    <dgm:cxn modelId="{1EE5A097-C1D9-4B93-ABAB-192F3E8529A9}" type="presOf" srcId="{E6077C72-D4D8-4C26-BBA9-285A0DCB941F}" destId="{43EA7A30-AB6D-4DDF-8208-0CC88934DB6E}" srcOrd="0" destOrd="0" presId="urn:microsoft.com/office/officeart/2005/8/layout/vList5"/>
    <dgm:cxn modelId="{66304E98-0874-4107-973B-4CBB26969B5D}" type="presOf" srcId="{7D707E19-17C6-406B-A020-30B1757C8589}" destId="{66579D3C-818B-4228-91AF-89EC8B2CAB42}" srcOrd="0" destOrd="0" presId="urn:microsoft.com/office/officeart/2005/8/layout/vList5"/>
    <dgm:cxn modelId="{980269A4-141A-4C54-9431-EBBF8E7CF407}" srcId="{2781D53C-8ABB-4BE9-A291-009DF86096C3}" destId="{03B83388-9F2C-4849-A580-DCBE02C64E94}" srcOrd="1" destOrd="0" parTransId="{01D1E3F6-DB3C-44E2-8544-7C7CE0E89C66}" sibTransId="{BDCF8B58-B3A0-439F-B536-46D5A12FADE3}"/>
    <dgm:cxn modelId="{2539E0A6-3702-4AB4-96CD-89E6CA6EE3A6}" type="presOf" srcId="{7E00BB40-E5FF-453B-9CBB-0D89E0FFC157}" destId="{D3F6EB71-7391-4ADA-AD40-D4D10419C397}" srcOrd="0" destOrd="0" presId="urn:microsoft.com/office/officeart/2005/8/layout/vList5"/>
    <dgm:cxn modelId="{B2464AD3-A762-41B8-A879-09C607D5AEFE}" srcId="{2781D53C-8ABB-4BE9-A291-009DF86096C3}" destId="{7D707E19-17C6-406B-A020-30B1757C8589}" srcOrd="3" destOrd="0" parTransId="{16CDC542-1445-48F4-96DD-2359C8088C52}" sibTransId="{9EFD10B8-7E94-4CFB-8DA9-510BAC9568E8}"/>
    <dgm:cxn modelId="{E96041DB-0C75-4610-B08D-11ACD6197679}" srcId="{ADE292B5-6A6B-4A97-9D75-405A79D61EC2}" destId="{E6077C72-D4D8-4C26-BBA9-285A0DCB941F}" srcOrd="0" destOrd="0" parTransId="{87FAFC21-ACA2-4258-BFB7-AE80BFD5EE5A}" sibTransId="{0B54270B-6D7E-453F-AA0F-1D7590FE0762}"/>
    <dgm:cxn modelId="{DDC963DC-7735-46C1-B927-22D563FAFD8E}" type="presOf" srcId="{ADE292B5-6A6B-4A97-9D75-405A79D61EC2}" destId="{073F3406-2763-4193-A025-97A6BC2238E4}" srcOrd="0" destOrd="0" presId="urn:microsoft.com/office/officeart/2005/8/layout/vList5"/>
    <dgm:cxn modelId="{B48C61DF-ACE3-4FE1-A299-FE92A24423A8}" srcId="{03B83388-9F2C-4849-A580-DCBE02C64E94}" destId="{3522A71D-FC17-44D1-92C4-D4986C28BE3E}" srcOrd="0" destOrd="0" parTransId="{BF1B782F-970F-4045-9288-0EA9561744FC}" sibTransId="{F9F327B2-2164-4E1A-9C90-74584AA0DEEC}"/>
    <dgm:cxn modelId="{2F6727D5-DCB8-4935-AC0B-CB275A2FA33D}" type="presParOf" srcId="{8E5C7BC2-7E49-4459-B167-1594BF8E5FE4}" destId="{5C1389AC-6B6F-4D68-A101-C19D3596ED63}" srcOrd="0" destOrd="0" presId="urn:microsoft.com/office/officeart/2005/8/layout/vList5"/>
    <dgm:cxn modelId="{2D74C44B-3314-4430-83B6-669C19ED5C90}" type="presParOf" srcId="{5C1389AC-6B6F-4D68-A101-C19D3596ED63}" destId="{BD870B07-0480-413D-B8AD-25DCFE97FF98}" srcOrd="0" destOrd="0" presId="urn:microsoft.com/office/officeart/2005/8/layout/vList5"/>
    <dgm:cxn modelId="{1A76ED1A-C996-4CA5-AAB6-939E8BF39321}" type="presParOf" srcId="{5C1389AC-6B6F-4D68-A101-C19D3596ED63}" destId="{D3F6EB71-7391-4ADA-AD40-D4D10419C397}" srcOrd="1" destOrd="0" presId="urn:microsoft.com/office/officeart/2005/8/layout/vList5"/>
    <dgm:cxn modelId="{620E13BC-D555-4EC5-9A62-F8D086E45B98}" type="presParOf" srcId="{8E5C7BC2-7E49-4459-B167-1594BF8E5FE4}" destId="{68DFDAA5-4228-4C7C-8FCB-828D530B1E3D}" srcOrd="1" destOrd="0" presId="urn:microsoft.com/office/officeart/2005/8/layout/vList5"/>
    <dgm:cxn modelId="{37397C44-CB4F-49F3-B4FE-91887BD7B672}" type="presParOf" srcId="{8E5C7BC2-7E49-4459-B167-1594BF8E5FE4}" destId="{B348A4B3-092D-425B-8F84-4C1528217C36}" srcOrd="2" destOrd="0" presId="urn:microsoft.com/office/officeart/2005/8/layout/vList5"/>
    <dgm:cxn modelId="{72793D21-F125-4757-A300-458848830710}" type="presParOf" srcId="{B348A4B3-092D-425B-8F84-4C1528217C36}" destId="{319A52A0-11CF-4B2F-8306-1238A5008115}" srcOrd="0" destOrd="0" presId="urn:microsoft.com/office/officeart/2005/8/layout/vList5"/>
    <dgm:cxn modelId="{DDE72B40-8CC4-4DE4-A460-153AA0229798}" type="presParOf" srcId="{B348A4B3-092D-425B-8F84-4C1528217C36}" destId="{3A0523C8-3875-462F-9F47-3F7884EA3108}" srcOrd="1" destOrd="0" presId="urn:microsoft.com/office/officeart/2005/8/layout/vList5"/>
    <dgm:cxn modelId="{FE0CA1B6-3061-4257-AD07-697DFD8A146F}" type="presParOf" srcId="{8E5C7BC2-7E49-4459-B167-1594BF8E5FE4}" destId="{B3E9F843-46C4-464F-AE71-6F0F28594AA5}" srcOrd="3" destOrd="0" presId="urn:microsoft.com/office/officeart/2005/8/layout/vList5"/>
    <dgm:cxn modelId="{6EB99B15-A826-4476-A07A-087939DDD821}" type="presParOf" srcId="{8E5C7BC2-7E49-4459-B167-1594BF8E5FE4}" destId="{90BE7B81-83FE-45F5-AFAF-23F6840D5648}" srcOrd="4" destOrd="0" presId="urn:microsoft.com/office/officeart/2005/8/layout/vList5"/>
    <dgm:cxn modelId="{B756BA80-5A9A-4B81-9B50-12659A1E4F4D}" type="presParOf" srcId="{90BE7B81-83FE-45F5-AFAF-23F6840D5648}" destId="{073F3406-2763-4193-A025-97A6BC2238E4}" srcOrd="0" destOrd="0" presId="urn:microsoft.com/office/officeart/2005/8/layout/vList5"/>
    <dgm:cxn modelId="{981E441C-2446-4178-AFB6-05121BAD8B19}" type="presParOf" srcId="{90BE7B81-83FE-45F5-AFAF-23F6840D5648}" destId="{43EA7A30-AB6D-4DDF-8208-0CC88934DB6E}" srcOrd="1" destOrd="0" presId="urn:microsoft.com/office/officeart/2005/8/layout/vList5"/>
    <dgm:cxn modelId="{30908C97-2C72-49DD-AC9C-FDB188FBBCC9}" type="presParOf" srcId="{8E5C7BC2-7E49-4459-B167-1594BF8E5FE4}" destId="{265FA2D9-55BC-43BE-BC93-DA3E337EEAC3}" srcOrd="5" destOrd="0" presId="urn:microsoft.com/office/officeart/2005/8/layout/vList5"/>
    <dgm:cxn modelId="{24750F29-AF7C-49D3-ADD1-4FB49A5733D2}" type="presParOf" srcId="{8E5C7BC2-7E49-4459-B167-1594BF8E5FE4}" destId="{FDA515D7-0A15-4978-A1F8-10AEAB6F5458}" srcOrd="6" destOrd="0" presId="urn:microsoft.com/office/officeart/2005/8/layout/vList5"/>
    <dgm:cxn modelId="{4CC3CEDE-B99F-4F94-8CB6-962C56D39E74}" type="presParOf" srcId="{FDA515D7-0A15-4978-A1F8-10AEAB6F5458}" destId="{66579D3C-818B-4228-91AF-89EC8B2CAB42}" srcOrd="0" destOrd="0" presId="urn:microsoft.com/office/officeart/2005/8/layout/vList5"/>
    <dgm:cxn modelId="{951D3707-90FA-46F8-A0D4-B1DDB137F155}" type="presParOf" srcId="{FDA515D7-0A15-4978-A1F8-10AEAB6F5458}" destId="{193B6197-E100-475D-879C-E9E582AF93C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3284EB-6BC9-4F77-AB79-9E3ADDD38B20}" type="doc">
      <dgm:prSet loTypeId="urn:microsoft.com/office/officeart/2005/8/layout/chevron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1EFA6301-7F9B-4055-B307-DFEF767D7547}">
      <dgm:prSet phldrT="[Teks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r-HR" dirty="0"/>
            <a:t>DRUŠTVENI STIL UČENJA</a:t>
          </a:r>
        </a:p>
      </dgm:t>
    </dgm:pt>
    <dgm:pt modelId="{2C129685-595D-474A-A183-60A2301AC2C8}" type="parTrans" cxnId="{501A0777-D551-473C-BBDD-5A4F56114E20}">
      <dgm:prSet/>
      <dgm:spPr/>
      <dgm:t>
        <a:bodyPr/>
        <a:lstStyle/>
        <a:p>
          <a:endParaRPr lang="hr-HR"/>
        </a:p>
      </dgm:t>
    </dgm:pt>
    <dgm:pt modelId="{CDF45AFE-B95C-4E82-B576-7E27DB8EFA8C}" type="sibTrans" cxnId="{501A0777-D551-473C-BBDD-5A4F56114E20}">
      <dgm:prSet/>
      <dgm:spPr/>
      <dgm:t>
        <a:bodyPr/>
        <a:lstStyle/>
        <a:p>
          <a:endParaRPr lang="hr-HR"/>
        </a:p>
      </dgm:t>
    </dgm:pt>
    <dgm:pt modelId="{E188CB73-A4E4-4DC1-BD67-C29E270E7801}">
      <dgm:prSet phldrT="[Tekst]"/>
      <dgm:spPr/>
      <dgm:t>
        <a:bodyPr/>
        <a:lstStyle/>
        <a:p>
          <a:r>
            <a:rPr lang="hr-HR" dirty="0"/>
            <a:t>Preferira se učenje u grupi</a:t>
          </a:r>
        </a:p>
      </dgm:t>
    </dgm:pt>
    <dgm:pt modelId="{FC0F6253-832C-4E84-A920-E1F3BFF3D165}" type="parTrans" cxnId="{B456556B-BB1E-45A2-8908-20C0945303E7}">
      <dgm:prSet/>
      <dgm:spPr/>
      <dgm:t>
        <a:bodyPr/>
        <a:lstStyle/>
        <a:p>
          <a:endParaRPr lang="hr-HR"/>
        </a:p>
      </dgm:t>
    </dgm:pt>
    <dgm:pt modelId="{03205F96-C687-495F-A12C-9AB5A1CC57A0}" type="sibTrans" cxnId="{B456556B-BB1E-45A2-8908-20C0945303E7}">
      <dgm:prSet/>
      <dgm:spPr/>
      <dgm:t>
        <a:bodyPr/>
        <a:lstStyle/>
        <a:p>
          <a:endParaRPr lang="hr-HR"/>
        </a:p>
      </dgm:t>
    </dgm:pt>
    <dgm:pt modelId="{2E8B8645-8B9E-4F26-93A2-D24CD5613B36}">
      <dgm:prSet phldrT="[Teks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r-HR" dirty="0"/>
            <a:t>KREATIVNI STIL UČENJA</a:t>
          </a:r>
        </a:p>
      </dgm:t>
    </dgm:pt>
    <dgm:pt modelId="{4A5DB6C1-5667-46BB-8CB5-947C928424C2}" type="parTrans" cxnId="{ADC1A022-67F6-4EC0-A54F-735168108041}">
      <dgm:prSet/>
      <dgm:spPr/>
      <dgm:t>
        <a:bodyPr/>
        <a:lstStyle/>
        <a:p>
          <a:endParaRPr lang="hr-HR"/>
        </a:p>
      </dgm:t>
    </dgm:pt>
    <dgm:pt modelId="{96D6C071-E9C8-4C2D-A50F-FCC2BC191302}" type="sibTrans" cxnId="{ADC1A022-67F6-4EC0-A54F-735168108041}">
      <dgm:prSet/>
      <dgm:spPr/>
      <dgm:t>
        <a:bodyPr/>
        <a:lstStyle/>
        <a:p>
          <a:endParaRPr lang="hr-HR"/>
        </a:p>
      </dgm:t>
    </dgm:pt>
    <dgm:pt modelId="{81A80DA8-32B1-4F9B-9978-280E1434B1D1}">
      <dgm:prSet phldrT="[Tekst]"/>
      <dgm:spPr/>
      <dgm:t>
        <a:bodyPr/>
        <a:lstStyle/>
        <a:p>
          <a:r>
            <a:rPr lang="hr-HR" dirty="0"/>
            <a:t>Maštoviti i inovativni, otvoreni za nove ideje</a:t>
          </a:r>
        </a:p>
      </dgm:t>
    </dgm:pt>
    <dgm:pt modelId="{9F979C03-8A3A-46A1-AD04-C7A82ED2C981}" type="parTrans" cxnId="{9450E528-7E44-46AE-B6B8-A709EC5ED7F1}">
      <dgm:prSet/>
      <dgm:spPr/>
      <dgm:t>
        <a:bodyPr/>
        <a:lstStyle/>
        <a:p>
          <a:endParaRPr lang="hr-HR"/>
        </a:p>
      </dgm:t>
    </dgm:pt>
    <dgm:pt modelId="{9F390F22-C8EC-4E82-BC36-4E8A63825D09}" type="sibTrans" cxnId="{9450E528-7E44-46AE-B6B8-A709EC5ED7F1}">
      <dgm:prSet/>
      <dgm:spPr/>
      <dgm:t>
        <a:bodyPr/>
        <a:lstStyle/>
        <a:p>
          <a:endParaRPr lang="hr-HR"/>
        </a:p>
      </dgm:t>
    </dgm:pt>
    <dgm:pt modelId="{EB14A6D6-59FD-475C-B5F7-F742D9DD6767}">
      <dgm:prSet phldrT="[Tekst]"/>
      <dgm:spPr/>
      <dgm:t>
        <a:bodyPr/>
        <a:lstStyle/>
        <a:p>
          <a:r>
            <a:rPr lang="hr-HR" dirty="0"/>
            <a:t>Aktivno sudjeluju u raspravama, no osjetljivi su na ton komunikacije</a:t>
          </a:r>
        </a:p>
      </dgm:t>
    </dgm:pt>
    <dgm:pt modelId="{4ADD3C20-9F29-447A-8040-503A1D94E116}" type="parTrans" cxnId="{EA2B4871-7029-4058-8172-8ADADF47DD5A}">
      <dgm:prSet/>
      <dgm:spPr/>
      <dgm:t>
        <a:bodyPr/>
        <a:lstStyle/>
        <a:p>
          <a:endParaRPr lang="hr-HR"/>
        </a:p>
      </dgm:t>
    </dgm:pt>
    <dgm:pt modelId="{967D6DB9-7E4F-415E-B0C9-7B57B388F472}" type="sibTrans" cxnId="{EA2B4871-7029-4058-8172-8ADADF47DD5A}">
      <dgm:prSet/>
      <dgm:spPr/>
      <dgm:t>
        <a:bodyPr/>
        <a:lstStyle/>
        <a:p>
          <a:endParaRPr lang="hr-HR"/>
        </a:p>
      </dgm:t>
    </dgm:pt>
    <dgm:pt modelId="{B7FDB6D9-9844-476E-A7B2-8E15C3BB8F71}">
      <dgm:prSet phldrT="[Teks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r-HR" dirty="0"/>
            <a:t>INTELKTUALAN            STIL UČENJA	 </a:t>
          </a:r>
        </a:p>
      </dgm:t>
    </dgm:pt>
    <dgm:pt modelId="{9DEC5DCE-285A-4C01-B7B2-FF2CF5EA5DD9}" type="parTrans" cxnId="{76078191-2084-4D5C-8059-0F69E4DE0DF6}">
      <dgm:prSet/>
      <dgm:spPr/>
      <dgm:t>
        <a:bodyPr/>
        <a:lstStyle/>
        <a:p>
          <a:endParaRPr lang="hr-HR"/>
        </a:p>
      </dgm:t>
    </dgm:pt>
    <dgm:pt modelId="{4E9F3E49-79D8-478E-880D-ED157D986094}" type="sibTrans" cxnId="{76078191-2084-4D5C-8059-0F69E4DE0DF6}">
      <dgm:prSet/>
      <dgm:spPr/>
      <dgm:t>
        <a:bodyPr/>
        <a:lstStyle/>
        <a:p>
          <a:endParaRPr lang="hr-HR"/>
        </a:p>
      </dgm:t>
    </dgm:pt>
    <dgm:pt modelId="{3507FD85-F92C-492E-9809-D8DFC2A25462}">
      <dgm:prSet phldrT="[Tekst]"/>
      <dgm:spPr/>
      <dgm:t>
        <a:bodyPr/>
        <a:lstStyle/>
        <a:p>
          <a:r>
            <a:rPr lang="hr-HR" dirty="0"/>
            <a:t>Organizirani i logični</a:t>
          </a:r>
        </a:p>
      </dgm:t>
    </dgm:pt>
    <dgm:pt modelId="{0C2CDEFB-3EF7-4497-9756-92C0E499F202}" type="parTrans" cxnId="{674F4AEF-A3C6-4D44-A740-9BA14D0CD6FC}">
      <dgm:prSet/>
      <dgm:spPr/>
      <dgm:t>
        <a:bodyPr/>
        <a:lstStyle/>
        <a:p>
          <a:endParaRPr lang="hr-HR"/>
        </a:p>
      </dgm:t>
    </dgm:pt>
    <dgm:pt modelId="{2CB85728-623B-4346-A11F-A53A741CE653}" type="sibTrans" cxnId="{674F4AEF-A3C6-4D44-A740-9BA14D0CD6FC}">
      <dgm:prSet/>
      <dgm:spPr/>
      <dgm:t>
        <a:bodyPr/>
        <a:lstStyle/>
        <a:p>
          <a:endParaRPr lang="hr-HR"/>
        </a:p>
      </dgm:t>
    </dgm:pt>
    <dgm:pt modelId="{412E8AAC-166E-420A-B1CF-DA3CC682CFB0}">
      <dgm:prSet phldrT="[Tekst]"/>
      <dgm:spPr/>
      <dgm:t>
        <a:bodyPr/>
        <a:lstStyle/>
        <a:p>
          <a:r>
            <a:rPr lang="hr-HR" dirty="0"/>
            <a:t>Snažna intuicija i bolje uče od drugih nego iz npr. Pisanih materijala</a:t>
          </a:r>
        </a:p>
      </dgm:t>
    </dgm:pt>
    <dgm:pt modelId="{ABB2D582-8C99-4398-B6DB-621EDE9F223C}" type="parTrans" cxnId="{BB669F35-EA5D-4A9A-B753-30EF9922DBD0}">
      <dgm:prSet/>
      <dgm:spPr/>
      <dgm:t>
        <a:bodyPr/>
        <a:lstStyle/>
        <a:p>
          <a:endParaRPr lang="hr-HR"/>
        </a:p>
      </dgm:t>
    </dgm:pt>
    <dgm:pt modelId="{969765EB-8A27-48C2-8A8E-BA784F7D64C2}" type="sibTrans" cxnId="{BB669F35-EA5D-4A9A-B753-30EF9922DBD0}">
      <dgm:prSet/>
      <dgm:spPr/>
      <dgm:t>
        <a:bodyPr/>
        <a:lstStyle/>
        <a:p>
          <a:endParaRPr lang="hr-HR"/>
        </a:p>
      </dgm:t>
    </dgm:pt>
    <dgm:pt modelId="{2B204C9C-B8CF-4B8E-AD83-C0CE3DDB0E47}">
      <dgm:prSet phldrT="[Tekst]"/>
      <dgm:spPr/>
      <dgm:t>
        <a:bodyPr/>
        <a:lstStyle/>
        <a:p>
          <a:r>
            <a:rPr lang="hr-HR" dirty="0"/>
            <a:t>Nisu pobornici virtualnog okruženja</a:t>
          </a:r>
        </a:p>
      </dgm:t>
    </dgm:pt>
    <dgm:pt modelId="{0E9C5F72-3B02-4C4D-96B2-6C9874017C18}" type="parTrans" cxnId="{A2A8F485-3A99-417B-BB9D-8D24A3398726}">
      <dgm:prSet/>
      <dgm:spPr/>
      <dgm:t>
        <a:bodyPr/>
        <a:lstStyle/>
        <a:p>
          <a:endParaRPr lang="hr-HR"/>
        </a:p>
      </dgm:t>
    </dgm:pt>
    <dgm:pt modelId="{9F076C94-D926-4007-BC88-BEDE0370D782}" type="sibTrans" cxnId="{A2A8F485-3A99-417B-BB9D-8D24A3398726}">
      <dgm:prSet/>
      <dgm:spPr/>
      <dgm:t>
        <a:bodyPr/>
        <a:lstStyle/>
        <a:p>
          <a:endParaRPr lang="hr-HR"/>
        </a:p>
      </dgm:t>
    </dgm:pt>
    <dgm:pt modelId="{711E72BD-4015-4DDC-9B2C-FF703F872D0B}">
      <dgm:prSet phldrT="[Tekst]"/>
      <dgm:spPr/>
      <dgm:t>
        <a:bodyPr/>
        <a:lstStyle/>
        <a:p>
          <a:r>
            <a:rPr lang="hr-HR" dirty="0"/>
            <a:t>Često aktivatori rasprava te prirodno preuzimaju ulogu voditelja grupa</a:t>
          </a:r>
        </a:p>
      </dgm:t>
    </dgm:pt>
    <dgm:pt modelId="{BEE351A9-3C07-4FE8-8201-DC645D3D401A}" type="parTrans" cxnId="{38E44B7F-06FA-44F1-8A3D-AB7546394258}">
      <dgm:prSet/>
      <dgm:spPr/>
      <dgm:t>
        <a:bodyPr/>
        <a:lstStyle/>
        <a:p>
          <a:endParaRPr lang="hr-HR"/>
        </a:p>
      </dgm:t>
    </dgm:pt>
    <dgm:pt modelId="{097B0293-B0E4-4B68-BD06-FABB912AB24C}" type="sibTrans" cxnId="{38E44B7F-06FA-44F1-8A3D-AB7546394258}">
      <dgm:prSet/>
      <dgm:spPr/>
      <dgm:t>
        <a:bodyPr/>
        <a:lstStyle/>
        <a:p>
          <a:endParaRPr lang="hr-HR"/>
        </a:p>
      </dgm:t>
    </dgm:pt>
    <dgm:pt modelId="{03B62569-0212-4740-B9A5-8F20C2BDB38C}">
      <dgm:prSet phldrT="[Tekst]"/>
      <dgm:spPr/>
      <dgm:t>
        <a:bodyPr/>
        <a:lstStyle/>
        <a:p>
          <a:r>
            <a:rPr lang="hr-HR" dirty="0"/>
            <a:t>Kod e-učenja najbolje pripremiti grupne aktivnosti</a:t>
          </a:r>
        </a:p>
      </dgm:t>
    </dgm:pt>
    <dgm:pt modelId="{781B202E-5DE3-4860-9F8F-6FB9E95EEBDB}" type="parTrans" cxnId="{6D255A45-E5F8-4C99-A1DA-49005039F36C}">
      <dgm:prSet/>
      <dgm:spPr/>
      <dgm:t>
        <a:bodyPr/>
        <a:lstStyle/>
        <a:p>
          <a:endParaRPr lang="hr-HR"/>
        </a:p>
      </dgm:t>
    </dgm:pt>
    <dgm:pt modelId="{1F102B6B-99B0-49C9-A29E-C1D699D6E176}" type="sibTrans" cxnId="{6D255A45-E5F8-4C99-A1DA-49005039F36C}">
      <dgm:prSet/>
      <dgm:spPr/>
      <dgm:t>
        <a:bodyPr/>
        <a:lstStyle/>
        <a:p>
          <a:endParaRPr lang="hr-HR"/>
        </a:p>
      </dgm:t>
    </dgm:pt>
    <dgm:pt modelId="{910F8134-9CAD-43E9-9BED-10CD60AAC87B}">
      <dgm:prSet phldrT="[Tekst]"/>
      <dgm:spPr/>
      <dgm:t>
        <a:bodyPr/>
        <a:lstStyle/>
        <a:p>
          <a:r>
            <a:rPr lang="hr-HR" dirty="0"/>
            <a:t>U grupnom radu prije iznošenja vlastitih ideja usmjeravaju se na druge</a:t>
          </a:r>
        </a:p>
      </dgm:t>
    </dgm:pt>
    <dgm:pt modelId="{126EFB27-5219-493B-8A7C-D749560AF95E}" type="parTrans" cxnId="{76103A06-70D2-4B0B-992A-646C71159CF9}">
      <dgm:prSet/>
      <dgm:spPr/>
      <dgm:t>
        <a:bodyPr/>
        <a:lstStyle/>
        <a:p>
          <a:endParaRPr lang="hr-HR"/>
        </a:p>
      </dgm:t>
    </dgm:pt>
    <dgm:pt modelId="{D4752297-E9D9-4EFC-9E02-0D87E96C5222}" type="sibTrans" cxnId="{76103A06-70D2-4B0B-992A-646C71159CF9}">
      <dgm:prSet/>
      <dgm:spPr/>
      <dgm:t>
        <a:bodyPr/>
        <a:lstStyle/>
        <a:p>
          <a:endParaRPr lang="hr-HR"/>
        </a:p>
      </dgm:t>
    </dgm:pt>
    <dgm:pt modelId="{3105A9B1-3601-4D18-820E-4C9B711B0774}">
      <dgm:prSet phldrT="[Tekst]"/>
      <dgm:spPr/>
      <dgm:t>
        <a:bodyPr/>
        <a:lstStyle/>
        <a:p>
          <a:r>
            <a:rPr lang="hr-HR" dirty="0"/>
            <a:t>Vole učiti na konkretnim primjerima</a:t>
          </a:r>
        </a:p>
      </dgm:t>
    </dgm:pt>
    <dgm:pt modelId="{45C85D14-1A2C-4FBE-9C5B-6F1AD53F8EE7}" type="parTrans" cxnId="{591E0259-C962-4FDA-9739-091C734A5994}">
      <dgm:prSet/>
      <dgm:spPr/>
      <dgm:t>
        <a:bodyPr/>
        <a:lstStyle/>
        <a:p>
          <a:endParaRPr lang="hr-HR"/>
        </a:p>
      </dgm:t>
    </dgm:pt>
    <dgm:pt modelId="{A87779EF-2822-47A0-AAEB-E099933458FC}" type="sibTrans" cxnId="{591E0259-C962-4FDA-9739-091C734A5994}">
      <dgm:prSet/>
      <dgm:spPr/>
      <dgm:t>
        <a:bodyPr/>
        <a:lstStyle/>
        <a:p>
          <a:endParaRPr lang="hr-HR"/>
        </a:p>
      </dgm:t>
    </dgm:pt>
    <dgm:pt modelId="{0C658A6D-6C4E-4310-9C2E-E2EAA54C4536}">
      <dgm:prSet phldrT="[Tekst]"/>
      <dgm:spPr/>
      <dgm:t>
        <a:bodyPr/>
        <a:lstStyle/>
        <a:p>
          <a:r>
            <a:rPr lang="hr-HR" dirty="0"/>
            <a:t>Kod e-učenja najbolje pripremiti strukturirane grupe sa dinamičnim aktivnostima</a:t>
          </a:r>
        </a:p>
      </dgm:t>
    </dgm:pt>
    <dgm:pt modelId="{A5E1BFDA-1F61-47B6-B44D-4E252001237C}" type="parTrans" cxnId="{260C5A26-26A5-419C-B810-5D4035BBF306}">
      <dgm:prSet/>
      <dgm:spPr/>
      <dgm:t>
        <a:bodyPr/>
        <a:lstStyle/>
        <a:p>
          <a:endParaRPr lang="hr-HR"/>
        </a:p>
      </dgm:t>
    </dgm:pt>
    <dgm:pt modelId="{A50EE486-BE09-4C22-8A0A-7C5083B5948C}" type="sibTrans" cxnId="{260C5A26-26A5-419C-B810-5D4035BBF306}">
      <dgm:prSet/>
      <dgm:spPr/>
      <dgm:t>
        <a:bodyPr/>
        <a:lstStyle/>
        <a:p>
          <a:endParaRPr lang="hr-HR"/>
        </a:p>
      </dgm:t>
    </dgm:pt>
    <dgm:pt modelId="{E7A6BA82-13AE-4E4D-94D0-E3DC59D0D70D}">
      <dgm:prSet phldrT="[Tekst]"/>
      <dgm:spPr/>
      <dgm:t>
        <a:bodyPr/>
        <a:lstStyle/>
        <a:p>
          <a:r>
            <a:rPr lang="hr-HR" dirty="0"/>
            <a:t>Vole samostalan rad kao i samostalno korištenje različitih materijala</a:t>
          </a:r>
        </a:p>
      </dgm:t>
    </dgm:pt>
    <dgm:pt modelId="{C8E45CC1-0FC4-4018-A3F4-D2E4F45BF7FE}" type="parTrans" cxnId="{0B17C34E-C11E-46C1-A663-C2B02A4FCCB5}">
      <dgm:prSet/>
      <dgm:spPr/>
      <dgm:t>
        <a:bodyPr/>
        <a:lstStyle/>
        <a:p>
          <a:endParaRPr lang="hr-HR"/>
        </a:p>
      </dgm:t>
    </dgm:pt>
    <dgm:pt modelId="{1A29AD8F-D656-4963-B202-F1A0173A43DB}" type="sibTrans" cxnId="{0B17C34E-C11E-46C1-A663-C2B02A4FCCB5}">
      <dgm:prSet/>
      <dgm:spPr/>
      <dgm:t>
        <a:bodyPr/>
        <a:lstStyle/>
        <a:p>
          <a:endParaRPr lang="hr-HR"/>
        </a:p>
      </dgm:t>
    </dgm:pt>
    <dgm:pt modelId="{D7F9F6FB-562B-4C82-B658-A5A0C66D8E10}">
      <dgm:prSet phldrT="[Tekst]"/>
      <dgm:spPr/>
      <dgm:t>
        <a:bodyPr/>
        <a:lstStyle/>
        <a:p>
          <a:r>
            <a:rPr lang="hr-HR" dirty="0"/>
            <a:t>U raspravama sudjeluju kada im je tema zanimljiva i kada su sigurni u svoje argumente </a:t>
          </a:r>
        </a:p>
      </dgm:t>
    </dgm:pt>
    <dgm:pt modelId="{57DB41F2-90BA-4366-BA0E-540914033B4B}" type="parTrans" cxnId="{E8CC03E4-AF11-46D5-AC0C-BF88170DECBF}">
      <dgm:prSet/>
      <dgm:spPr/>
      <dgm:t>
        <a:bodyPr/>
        <a:lstStyle/>
        <a:p>
          <a:endParaRPr lang="hr-HR"/>
        </a:p>
      </dgm:t>
    </dgm:pt>
    <dgm:pt modelId="{A6C0A891-C826-40AB-97A8-195E5221CE85}" type="sibTrans" cxnId="{E8CC03E4-AF11-46D5-AC0C-BF88170DECBF}">
      <dgm:prSet/>
      <dgm:spPr/>
      <dgm:t>
        <a:bodyPr/>
        <a:lstStyle/>
        <a:p>
          <a:endParaRPr lang="hr-HR"/>
        </a:p>
      </dgm:t>
    </dgm:pt>
    <dgm:pt modelId="{62ADF541-D1C3-4EBF-8D0B-95DA2BF2EA3C}">
      <dgm:prSet phldrT="[Tekst]"/>
      <dgm:spPr/>
      <dgm:t>
        <a:bodyPr/>
        <a:lstStyle/>
        <a:p>
          <a:r>
            <a:rPr lang="hr-HR" dirty="0"/>
            <a:t>Kod e-učenja potrebno je mnogo digitalnih materijala te vanjskih izvora koje mogu samostalno proučavati</a:t>
          </a:r>
        </a:p>
      </dgm:t>
    </dgm:pt>
    <dgm:pt modelId="{CD4DCC5B-3A8C-45B6-8552-4D6016AE34F5}" type="parTrans" cxnId="{F3337857-8AAF-4A9D-A00D-D66D005B47CA}">
      <dgm:prSet/>
      <dgm:spPr/>
      <dgm:t>
        <a:bodyPr/>
        <a:lstStyle/>
        <a:p>
          <a:endParaRPr lang="hr-HR"/>
        </a:p>
      </dgm:t>
    </dgm:pt>
    <dgm:pt modelId="{A8D5F3DC-7C7D-4B55-8E0B-2DEF00319E7B}" type="sibTrans" cxnId="{F3337857-8AAF-4A9D-A00D-D66D005B47CA}">
      <dgm:prSet/>
      <dgm:spPr/>
      <dgm:t>
        <a:bodyPr/>
        <a:lstStyle/>
        <a:p>
          <a:endParaRPr lang="hr-HR"/>
        </a:p>
      </dgm:t>
    </dgm:pt>
    <dgm:pt modelId="{BE28273E-5995-4235-BD01-B16EB3E5970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r-HR" dirty="0"/>
            <a:t>PRAKTIČNI STIL UČENJA	</a:t>
          </a:r>
        </a:p>
      </dgm:t>
    </dgm:pt>
    <dgm:pt modelId="{EE198506-9897-4A99-B48C-413DB349B587}" type="parTrans" cxnId="{286EDE2A-2BEF-4C70-8960-9675C67477A8}">
      <dgm:prSet/>
      <dgm:spPr/>
      <dgm:t>
        <a:bodyPr/>
        <a:lstStyle/>
        <a:p>
          <a:endParaRPr lang="hr-HR"/>
        </a:p>
      </dgm:t>
    </dgm:pt>
    <dgm:pt modelId="{3985DDA5-AC16-4D64-B4AD-62C421DBD261}" type="sibTrans" cxnId="{286EDE2A-2BEF-4C70-8960-9675C67477A8}">
      <dgm:prSet/>
      <dgm:spPr/>
      <dgm:t>
        <a:bodyPr/>
        <a:lstStyle/>
        <a:p>
          <a:endParaRPr lang="hr-HR"/>
        </a:p>
      </dgm:t>
    </dgm:pt>
    <dgm:pt modelId="{60A4AC8A-6ED7-4FE3-8006-AD9E1FC82B55}">
      <dgm:prSet/>
      <dgm:spPr/>
      <dgm:t>
        <a:bodyPr/>
        <a:lstStyle/>
        <a:p>
          <a:r>
            <a:rPr lang="hr-HR" dirty="0"/>
            <a:t>Podjednak interes za teoriju i praksu</a:t>
          </a:r>
        </a:p>
      </dgm:t>
    </dgm:pt>
    <dgm:pt modelId="{46AE1F84-6771-4704-B538-C7CA1612E2CB}" type="parTrans" cxnId="{E52F7D30-57C1-4B9A-9609-2F6ED00E46C2}">
      <dgm:prSet/>
      <dgm:spPr/>
      <dgm:t>
        <a:bodyPr/>
        <a:lstStyle/>
        <a:p>
          <a:endParaRPr lang="hr-HR"/>
        </a:p>
      </dgm:t>
    </dgm:pt>
    <dgm:pt modelId="{9EBCD822-ACED-4F34-847A-AD759AB1C0A8}" type="sibTrans" cxnId="{E52F7D30-57C1-4B9A-9609-2F6ED00E46C2}">
      <dgm:prSet/>
      <dgm:spPr/>
      <dgm:t>
        <a:bodyPr/>
        <a:lstStyle/>
        <a:p>
          <a:endParaRPr lang="hr-HR"/>
        </a:p>
      </dgm:t>
    </dgm:pt>
    <dgm:pt modelId="{7C5D4135-6218-4577-8C5C-5D63129B7C46}">
      <dgm:prSet/>
      <dgm:spPr/>
      <dgm:t>
        <a:bodyPr/>
        <a:lstStyle/>
        <a:p>
          <a:r>
            <a:rPr lang="hr-HR" dirty="0"/>
            <a:t>Fokus u učenju uzak i dubok</a:t>
          </a:r>
        </a:p>
      </dgm:t>
    </dgm:pt>
    <dgm:pt modelId="{A0A3ED83-8E08-4732-8183-C19891E6F28B}" type="parTrans" cxnId="{A5CE0C15-D082-44CB-8F02-F2950276CDB5}">
      <dgm:prSet/>
      <dgm:spPr/>
      <dgm:t>
        <a:bodyPr/>
        <a:lstStyle/>
        <a:p>
          <a:endParaRPr lang="hr-HR"/>
        </a:p>
      </dgm:t>
    </dgm:pt>
    <dgm:pt modelId="{BFB56BEC-EFB6-4287-BAC7-858731C255A3}" type="sibTrans" cxnId="{A5CE0C15-D082-44CB-8F02-F2950276CDB5}">
      <dgm:prSet/>
      <dgm:spPr/>
      <dgm:t>
        <a:bodyPr/>
        <a:lstStyle/>
        <a:p>
          <a:endParaRPr lang="hr-HR"/>
        </a:p>
      </dgm:t>
    </dgm:pt>
    <dgm:pt modelId="{259C6F7D-0AAB-4B6C-9F96-35336BACE501}">
      <dgm:prSet/>
      <dgm:spPr/>
      <dgm:t>
        <a:bodyPr/>
        <a:lstStyle/>
        <a:p>
          <a:r>
            <a:rPr lang="hr-HR" dirty="0"/>
            <a:t>Više su usmjereni na tehničke predmete, nego znanstvene</a:t>
          </a:r>
        </a:p>
      </dgm:t>
    </dgm:pt>
    <dgm:pt modelId="{529574E3-AD7B-42BF-87D2-5E7518C71887}" type="parTrans" cxnId="{CDA666FF-E00D-49BD-87B6-F8638568621E}">
      <dgm:prSet/>
      <dgm:spPr/>
      <dgm:t>
        <a:bodyPr/>
        <a:lstStyle/>
        <a:p>
          <a:endParaRPr lang="hr-HR"/>
        </a:p>
      </dgm:t>
    </dgm:pt>
    <dgm:pt modelId="{B5082AB6-7FB0-4403-AA01-87AA11A5A984}" type="sibTrans" cxnId="{CDA666FF-E00D-49BD-87B6-F8638568621E}">
      <dgm:prSet/>
      <dgm:spPr/>
      <dgm:t>
        <a:bodyPr/>
        <a:lstStyle/>
        <a:p>
          <a:endParaRPr lang="hr-HR"/>
        </a:p>
      </dgm:t>
    </dgm:pt>
    <dgm:pt modelId="{1CC62817-858A-4AEC-9FE5-ECCF3F12B46D}">
      <dgm:prSet/>
      <dgm:spPr/>
      <dgm:t>
        <a:bodyPr/>
        <a:lstStyle/>
        <a:p>
          <a:r>
            <a:rPr lang="hr-HR" dirty="0"/>
            <a:t>Orijentirani su na ciljeve i lako izvršavaju projektne zadatke</a:t>
          </a:r>
        </a:p>
      </dgm:t>
    </dgm:pt>
    <dgm:pt modelId="{DAB3D712-1CF8-4EFB-B627-D2097188A958}" type="parTrans" cxnId="{AAED60D5-8CC5-47C4-BEDE-70238E10EC56}">
      <dgm:prSet/>
      <dgm:spPr/>
      <dgm:t>
        <a:bodyPr/>
        <a:lstStyle/>
        <a:p>
          <a:endParaRPr lang="hr-HR"/>
        </a:p>
      </dgm:t>
    </dgm:pt>
    <dgm:pt modelId="{1ED21008-8CD6-410F-ABA5-625843646993}" type="sibTrans" cxnId="{AAED60D5-8CC5-47C4-BEDE-70238E10EC56}">
      <dgm:prSet/>
      <dgm:spPr/>
      <dgm:t>
        <a:bodyPr/>
        <a:lstStyle/>
        <a:p>
          <a:endParaRPr lang="hr-HR"/>
        </a:p>
      </dgm:t>
    </dgm:pt>
    <dgm:pt modelId="{8C33DA06-AB4A-4D13-BF4B-BCD38A5605A1}">
      <dgm:prSet/>
      <dgm:spPr/>
      <dgm:t>
        <a:bodyPr/>
        <a:lstStyle/>
        <a:p>
          <a:r>
            <a:rPr lang="hr-HR" dirty="0"/>
            <a:t>Najbolje funkcioniraju u manjim skupinama</a:t>
          </a:r>
        </a:p>
      </dgm:t>
    </dgm:pt>
    <dgm:pt modelId="{E535D315-D5F9-4C2A-B6F2-CAA2A8C5174C}" type="parTrans" cxnId="{8512B25E-F540-43F4-A210-76E3F050C1A6}">
      <dgm:prSet/>
      <dgm:spPr/>
      <dgm:t>
        <a:bodyPr/>
        <a:lstStyle/>
        <a:p>
          <a:endParaRPr lang="hr-HR"/>
        </a:p>
      </dgm:t>
    </dgm:pt>
    <dgm:pt modelId="{8C3D889C-FD43-4DD3-9514-05C6CF9C4357}" type="sibTrans" cxnId="{8512B25E-F540-43F4-A210-76E3F050C1A6}">
      <dgm:prSet/>
      <dgm:spPr/>
      <dgm:t>
        <a:bodyPr/>
        <a:lstStyle/>
        <a:p>
          <a:endParaRPr lang="hr-HR"/>
        </a:p>
      </dgm:t>
    </dgm:pt>
    <dgm:pt modelId="{7C1B9BED-818D-49E1-8DC1-C303BC498808}">
      <dgm:prSet/>
      <dgm:spPr/>
      <dgm:t>
        <a:bodyPr/>
        <a:lstStyle/>
        <a:p>
          <a:r>
            <a:rPr lang="hr-HR" dirty="0"/>
            <a:t>Kod e- učenja najbolje pripremiti praktične zadatke koji povezuju teoriju i praksu</a:t>
          </a:r>
        </a:p>
      </dgm:t>
    </dgm:pt>
    <dgm:pt modelId="{BDC07A36-4E93-48BA-B007-1F5010F03D13}" type="parTrans" cxnId="{C321C8A7-CF75-4038-8116-E646803BBF5B}">
      <dgm:prSet/>
      <dgm:spPr/>
      <dgm:t>
        <a:bodyPr/>
        <a:lstStyle/>
        <a:p>
          <a:endParaRPr lang="hr-HR"/>
        </a:p>
      </dgm:t>
    </dgm:pt>
    <dgm:pt modelId="{77CD527D-0D4E-4214-9478-FB9ED22D55F3}" type="sibTrans" cxnId="{C321C8A7-CF75-4038-8116-E646803BBF5B}">
      <dgm:prSet/>
      <dgm:spPr/>
      <dgm:t>
        <a:bodyPr/>
        <a:lstStyle/>
        <a:p>
          <a:endParaRPr lang="hr-HR"/>
        </a:p>
      </dgm:t>
    </dgm:pt>
    <dgm:pt modelId="{A6DB602A-8CD7-46BF-9FC5-E7B38F1F8FBB}" type="pres">
      <dgm:prSet presAssocID="{EF3284EB-6BC9-4F77-AB79-9E3ADDD38B20}" presName="linearFlow" presStyleCnt="0">
        <dgm:presLayoutVars>
          <dgm:dir/>
          <dgm:animLvl val="lvl"/>
          <dgm:resizeHandles val="exact"/>
        </dgm:presLayoutVars>
      </dgm:prSet>
      <dgm:spPr/>
    </dgm:pt>
    <dgm:pt modelId="{A202C298-C451-44A6-AE0B-16F8E2D78398}" type="pres">
      <dgm:prSet presAssocID="{1EFA6301-7F9B-4055-B307-DFEF767D7547}" presName="composite" presStyleCnt="0"/>
      <dgm:spPr/>
    </dgm:pt>
    <dgm:pt modelId="{04DE8A1B-2CA2-49B3-8575-B63F9C5BA93F}" type="pres">
      <dgm:prSet presAssocID="{1EFA6301-7F9B-4055-B307-DFEF767D7547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2725CDB-17D7-42ED-B1C4-2FD7970E44AA}" type="pres">
      <dgm:prSet presAssocID="{1EFA6301-7F9B-4055-B307-DFEF767D7547}" presName="descendantText" presStyleLbl="alignAcc1" presStyleIdx="0" presStyleCnt="4">
        <dgm:presLayoutVars>
          <dgm:bulletEnabled val="1"/>
        </dgm:presLayoutVars>
      </dgm:prSet>
      <dgm:spPr/>
    </dgm:pt>
    <dgm:pt modelId="{CCC2CE8B-7B64-4D66-AFC8-2288FE45CE3C}" type="pres">
      <dgm:prSet presAssocID="{CDF45AFE-B95C-4E82-B576-7E27DB8EFA8C}" presName="sp" presStyleCnt="0"/>
      <dgm:spPr/>
    </dgm:pt>
    <dgm:pt modelId="{4E7411FE-B3FC-49DB-9411-52891300A469}" type="pres">
      <dgm:prSet presAssocID="{2E8B8645-8B9E-4F26-93A2-D24CD5613B36}" presName="composite" presStyleCnt="0"/>
      <dgm:spPr/>
    </dgm:pt>
    <dgm:pt modelId="{DF570EDD-7488-497C-80DF-D1094961B08E}" type="pres">
      <dgm:prSet presAssocID="{2E8B8645-8B9E-4F26-93A2-D24CD5613B36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A58ACBC7-1F8A-4FC7-9D67-AC25B6CAF3FE}" type="pres">
      <dgm:prSet presAssocID="{2E8B8645-8B9E-4F26-93A2-D24CD5613B36}" presName="descendantText" presStyleLbl="alignAcc1" presStyleIdx="1" presStyleCnt="4">
        <dgm:presLayoutVars>
          <dgm:bulletEnabled val="1"/>
        </dgm:presLayoutVars>
      </dgm:prSet>
      <dgm:spPr/>
    </dgm:pt>
    <dgm:pt modelId="{BC9E94FF-9AD1-4CD1-936A-6A4F338B77BB}" type="pres">
      <dgm:prSet presAssocID="{96D6C071-E9C8-4C2D-A50F-FCC2BC191302}" presName="sp" presStyleCnt="0"/>
      <dgm:spPr/>
    </dgm:pt>
    <dgm:pt modelId="{E03A6627-1A45-4B2C-849D-BE05C7509CAC}" type="pres">
      <dgm:prSet presAssocID="{B7FDB6D9-9844-476E-A7B2-8E15C3BB8F71}" presName="composite" presStyleCnt="0"/>
      <dgm:spPr/>
    </dgm:pt>
    <dgm:pt modelId="{78486312-BACA-48CE-9164-9C37D86344E8}" type="pres">
      <dgm:prSet presAssocID="{B7FDB6D9-9844-476E-A7B2-8E15C3BB8F71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F7E70A85-24E2-4176-9FBF-3B7616BF2B74}" type="pres">
      <dgm:prSet presAssocID="{B7FDB6D9-9844-476E-A7B2-8E15C3BB8F71}" presName="descendantText" presStyleLbl="alignAcc1" presStyleIdx="2" presStyleCnt="4">
        <dgm:presLayoutVars>
          <dgm:bulletEnabled val="1"/>
        </dgm:presLayoutVars>
      </dgm:prSet>
      <dgm:spPr/>
    </dgm:pt>
    <dgm:pt modelId="{5999726A-FEA7-4F96-8D5C-66FA6395A7D3}" type="pres">
      <dgm:prSet presAssocID="{4E9F3E49-79D8-478E-880D-ED157D986094}" presName="sp" presStyleCnt="0"/>
      <dgm:spPr/>
    </dgm:pt>
    <dgm:pt modelId="{2A072D05-8482-4C5F-A278-25DACB0CC8FD}" type="pres">
      <dgm:prSet presAssocID="{BE28273E-5995-4235-BD01-B16EB3E5970D}" presName="composite" presStyleCnt="0"/>
      <dgm:spPr/>
    </dgm:pt>
    <dgm:pt modelId="{3BC63C2D-8197-4148-9664-B7FF713E5106}" type="pres">
      <dgm:prSet presAssocID="{BE28273E-5995-4235-BD01-B16EB3E5970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765BFA8-1187-43E9-A7D5-61F2FE232968}" type="pres">
      <dgm:prSet presAssocID="{BE28273E-5995-4235-BD01-B16EB3E5970D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6103A06-70D2-4B0B-992A-646C71159CF9}" srcId="{2E8B8645-8B9E-4F26-93A2-D24CD5613B36}" destId="{910F8134-9CAD-43E9-9BED-10CD60AAC87B}" srcOrd="2" destOrd="0" parTransId="{126EFB27-5219-493B-8A7C-D749560AF95E}" sibTransId="{D4752297-E9D9-4EFC-9E02-0D87E96C5222}"/>
    <dgm:cxn modelId="{36F49509-97FB-40F8-9CB5-71D0AD79E3CA}" type="presOf" srcId="{E188CB73-A4E4-4DC1-BD67-C29E270E7801}" destId="{42725CDB-17D7-42ED-B1C4-2FD7970E44AA}" srcOrd="0" destOrd="0" presId="urn:microsoft.com/office/officeart/2005/8/layout/chevron2"/>
    <dgm:cxn modelId="{CD4DE80A-8995-44C2-996D-A2FDE342BBC4}" type="presOf" srcId="{910F8134-9CAD-43E9-9BED-10CD60AAC87B}" destId="{A58ACBC7-1F8A-4FC7-9D67-AC25B6CAF3FE}" srcOrd="0" destOrd="2" presId="urn:microsoft.com/office/officeart/2005/8/layout/chevron2"/>
    <dgm:cxn modelId="{F4A3980C-AFF1-49F7-8E5D-7FFB5B400D4B}" type="presOf" srcId="{B7FDB6D9-9844-476E-A7B2-8E15C3BB8F71}" destId="{78486312-BACA-48CE-9164-9C37D86344E8}" srcOrd="0" destOrd="0" presId="urn:microsoft.com/office/officeart/2005/8/layout/chevron2"/>
    <dgm:cxn modelId="{369D7F0F-9911-46A8-9C25-ED630A21A0BB}" type="presOf" srcId="{7C1B9BED-818D-49E1-8DC1-C303BC498808}" destId="{7765BFA8-1187-43E9-A7D5-61F2FE232968}" srcOrd="0" destOrd="5" presId="urn:microsoft.com/office/officeart/2005/8/layout/chevron2"/>
    <dgm:cxn modelId="{A5CE0C15-D082-44CB-8F02-F2950276CDB5}" srcId="{BE28273E-5995-4235-BD01-B16EB3E5970D}" destId="{7C5D4135-6218-4577-8C5C-5D63129B7C46}" srcOrd="1" destOrd="0" parTransId="{A0A3ED83-8E08-4732-8183-C19891E6F28B}" sibTransId="{BFB56BEC-EFB6-4287-BAC7-858731C255A3}"/>
    <dgm:cxn modelId="{ADC1A022-67F6-4EC0-A54F-735168108041}" srcId="{EF3284EB-6BC9-4F77-AB79-9E3ADDD38B20}" destId="{2E8B8645-8B9E-4F26-93A2-D24CD5613B36}" srcOrd="1" destOrd="0" parTransId="{4A5DB6C1-5667-46BB-8CB5-947C928424C2}" sibTransId="{96D6C071-E9C8-4C2D-A50F-FCC2BC191302}"/>
    <dgm:cxn modelId="{260C5A26-26A5-419C-B810-5D4035BBF306}" srcId="{2E8B8645-8B9E-4F26-93A2-D24CD5613B36}" destId="{0C658A6D-6C4E-4310-9C2E-E2EAA54C4536}" srcOrd="4" destOrd="0" parTransId="{A5E1BFDA-1F61-47B6-B44D-4E252001237C}" sibTransId="{A50EE486-BE09-4C22-8A0A-7C5083B5948C}"/>
    <dgm:cxn modelId="{9450E528-7E44-46AE-B6B8-A709EC5ED7F1}" srcId="{2E8B8645-8B9E-4F26-93A2-D24CD5613B36}" destId="{81A80DA8-32B1-4F9B-9978-280E1434B1D1}" srcOrd="0" destOrd="0" parTransId="{9F979C03-8A3A-46A1-AD04-C7A82ED2C981}" sibTransId="{9F390F22-C8EC-4E82-BC36-4E8A63825D09}"/>
    <dgm:cxn modelId="{286EDE2A-2BEF-4C70-8960-9675C67477A8}" srcId="{EF3284EB-6BC9-4F77-AB79-9E3ADDD38B20}" destId="{BE28273E-5995-4235-BD01-B16EB3E5970D}" srcOrd="3" destOrd="0" parTransId="{EE198506-9897-4A99-B48C-413DB349B587}" sibTransId="{3985DDA5-AC16-4D64-B4AD-62C421DBD261}"/>
    <dgm:cxn modelId="{52E2FD2F-E1A2-4074-8CB4-1C07C65B20C1}" type="presOf" srcId="{D7F9F6FB-562B-4C82-B658-A5A0C66D8E10}" destId="{F7E70A85-24E2-4176-9FBF-3B7616BF2B74}" srcOrd="0" destOrd="2" presId="urn:microsoft.com/office/officeart/2005/8/layout/chevron2"/>
    <dgm:cxn modelId="{E52F7D30-57C1-4B9A-9609-2F6ED00E46C2}" srcId="{BE28273E-5995-4235-BD01-B16EB3E5970D}" destId="{60A4AC8A-6ED7-4FE3-8006-AD9E1FC82B55}" srcOrd="0" destOrd="0" parTransId="{46AE1F84-6771-4704-B538-C7CA1612E2CB}" sibTransId="{9EBCD822-ACED-4F34-847A-AD759AB1C0A8}"/>
    <dgm:cxn modelId="{BB669F35-EA5D-4A9A-B753-30EF9922DBD0}" srcId="{1EFA6301-7F9B-4055-B307-DFEF767D7547}" destId="{412E8AAC-166E-420A-B1CF-DA3CC682CFB0}" srcOrd="1" destOrd="0" parTransId="{ABB2D582-8C99-4398-B6DB-621EDE9F223C}" sibTransId="{969765EB-8A27-48C2-8A8E-BA784F7D64C2}"/>
    <dgm:cxn modelId="{8AC9C73D-D3E7-40D5-8808-BDC63C5559ED}" type="presOf" srcId="{BE28273E-5995-4235-BD01-B16EB3E5970D}" destId="{3BC63C2D-8197-4148-9664-B7FF713E5106}" srcOrd="0" destOrd="0" presId="urn:microsoft.com/office/officeart/2005/8/layout/chevron2"/>
    <dgm:cxn modelId="{F54FE25B-C5E7-4476-95DC-BC87E180CBE3}" type="presOf" srcId="{E7A6BA82-13AE-4E4D-94D0-E3DC59D0D70D}" destId="{F7E70A85-24E2-4176-9FBF-3B7616BF2B74}" srcOrd="0" destOrd="1" presId="urn:microsoft.com/office/officeart/2005/8/layout/chevron2"/>
    <dgm:cxn modelId="{8512B25E-F540-43F4-A210-76E3F050C1A6}" srcId="{BE28273E-5995-4235-BD01-B16EB3E5970D}" destId="{8C33DA06-AB4A-4D13-BF4B-BCD38A5605A1}" srcOrd="4" destOrd="0" parTransId="{E535D315-D5F9-4C2A-B6F2-CAA2A8C5174C}" sibTransId="{8C3D889C-FD43-4DD3-9514-05C6CF9C4357}"/>
    <dgm:cxn modelId="{6D255A45-E5F8-4C99-A1DA-49005039F36C}" srcId="{1EFA6301-7F9B-4055-B307-DFEF767D7547}" destId="{03B62569-0212-4740-B9A5-8F20C2BDB38C}" srcOrd="4" destOrd="0" parTransId="{781B202E-5DE3-4860-9F8F-6FB9E95EEBDB}" sibTransId="{1F102B6B-99B0-49C9-A29E-C1D699D6E176}"/>
    <dgm:cxn modelId="{1DB5984A-5687-4CCC-80DC-5113053E9A84}" type="presOf" srcId="{81A80DA8-32B1-4F9B-9978-280E1434B1D1}" destId="{A58ACBC7-1F8A-4FC7-9D67-AC25B6CAF3FE}" srcOrd="0" destOrd="0" presId="urn:microsoft.com/office/officeart/2005/8/layout/chevron2"/>
    <dgm:cxn modelId="{B456556B-BB1E-45A2-8908-20C0945303E7}" srcId="{1EFA6301-7F9B-4055-B307-DFEF767D7547}" destId="{E188CB73-A4E4-4DC1-BD67-C29E270E7801}" srcOrd="0" destOrd="0" parTransId="{FC0F6253-832C-4E84-A920-E1F3BFF3D165}" sibTransId="{03205F96-C687-495F-A12C-9AB5A1CC57A0}"/>
    <dgm:cxn modelId="{FD29976B-43C3-4368-AD93-33FE6E01F2A5}" type="presOf" srcId="{3507FD85-F92C-492E-9809-D8DFC2A25462}" destId="{F7E70A85-24E2-4176-9FBF-3B7616BF2B74}" srcOrd="0" destOrd="0" presId="urn:microsoft.com/office/officeart/2005/8/layout/chevron2"/>
    <dgm:cxn modelId="{DA71664C-C698-4E16-9714-207460BBCBE1}" type="presOf" srcId="{60A4AC8A-6ED7-4FE3-8006-AD9E1FC82B55}" destId="{7765BFA8-1187-43E9-A7D5-61F2FE232968}" srcOrd="0" destOrd="0" presId="urn:microsoft.com/office/officeart/2005/8/layout/chevron2"/>
    <dgm:cxn modelId="{4CA2EE6C-2AEF-447B-B803-F2A450CB3678}" type="presOf" srcId="{7C5D4135-6218-4577-8C5C-5D63129B7C46}" destId="{7765BFA8-1187-43E9-A7D5-61F2FE232968}" srcOrd="0" destOrd="1" presId="urn:microsoft.com/office/officeart/2005/8/layout/chevron2"/>
    <dgm:cxn modelId="{0B17C34E-C11E-46C1-A663-C2B02A4FCCB5}" srcId="{B7FDB6D9-9844-476E-A7B2-8E15C3BB8F71}" destId="{E7A6BA82-13AE-4E4D-94D0-E3DC59D0D70D}" srcOrd="1" destOrd="0" parTransId="{C8E45CC1-0FC4-4018-A3F4-D2E4F45BF7FE}" sibTransId="{1A29AD8F-D656-4963-B202-F1A0173A43DB}"/>
    <dgm:cxn modelId="{5F7B2D51-757E-40F9-9764-49E1D8FE0B01}" type="presOf" srcId="{0C658A6D-6C4E-4310-9C2E-E2EAA54C4536}" destId="{A58ACBC7-1F8A-4FC7-9D67-AC25B6CAF3FE}" srcOrd="0" destOrd="4" presId="urn:microsoft.com/office/officeart/2005/8/layout/chevron2"/>
    <dgm:cxn modelId="{EA2B4871-7029-4058-8172-8ADADF47DD5A}" srcId="{2E8B8645-8B9E-4F26-93A2-D24CD5613B36}" destId="{EB14A6D6-59FD-475C-B5F7-F742D9DD6767}" srcOrd="1" destOrd="0" parTransId="{4ADD3C20-9F29-447A-8040-503A1D94E116}" sibTransId="{967D6DB9-7E4F-415E-B0C9-7B57B388F472}"/>
    <dgm:cxn modelId="{501A0777-D551-473C-BBDD-5A4F56114E20}" srcId="{EF3284EB-6BC9-4F77-AB79-9E3ADDD38B20}" destId="{1EFA6301-7F9B-4055-B307-DFEF767D7547}" srcOrd="0" destOrd="0" parTransId="{2C129685-595D-474A-A183-60A2301AC2C8}" sibTransId="{CDF45AFE-B95C-4E82-B576-7E27DB8EFA8C}"/>
    <dgm:cxn modelId="{F3337857-8AAF-4A9D-A00D-D66D005B47CA}" srcId="{B7FDB6D9-9844-476E-A7B2-8E15C3BB8F71}" destId="{62ADF541-D1C3-4EBF-8D0B-95DA2BF2EA3C}" srcOrd="3" destOrd="0" parTransId="{CD4DCC5B-3A8C-45B6-8552-4D6016AE34F5}" sibTransId="{A8D5F3DC-7C7D-4B55-8E0B-2DEF00319E7B}"/>
    <dgm:cxn modelId="{DCA6D777-D6B7-46CB-93D3-832012672264}" type="presOf" srcId="{EB14A6D6-59FD-475C-B5F7-F742D9DD6767}" destId="{A58ACBC7-1F8A-4FC7-9D67-AC25B6CAF3FE}" srcOrd="0" destOrd="1" presId="urn:microsoft.com/office/officeart/2005/8/layout/chevron2"/>
    <dgm:cxn modelId="{591E0259-C962-4FDA-9739-091C734A5994}" srcId="{2E8B8645-8B9E-4F26-93A2-D24CD5613B36}" destId="{3105A9B1-3601-4D18-820E-4C9B711B0774}" srcOrd="3" destOrd="0" parTransId="{45C85D14-1A2C-4FBE-9C5B-6F1AD53F8EE7}" sibTransId="{A87779EF-2822-47A0-AAEB-E099933458FC}"/>
    <dgm:cxn modelId="{B0612A79-5679-42B5-860A-E9F5EC364748}" type="presOf" srcId="{EF3284EB-6BC9-4F77-AB79-9E3ADDD38B20}" destId="{A6DB602A-8CD7-46BF-9FC5-E7B38F1F8FBB}" srcOrd="0" destOrd="0" presId="urn:microsoft.com/office/officeart/2005/8/layout/chevron2"/>
    <dgm:cxn modelId="{5F0D3A5A-02BF-40B4-B96B-DC4AA17A5387}" type="presOf" srcId="{3105A9B1-3601-4D18-820E-4C9B711B0774}" destId="{A58ACBC7-1F8A-4FC7-9D67-AC25B6CAF3FE}" srcOrd="0" destOrd="3" presId="urn:microsoft.com/office/officeart/2005/8/layout/chevron2"/>
    <dgm:cxn modelId="{83A83C7A-27D2-48FB-A44D-6F2446DBFD28}" type="presOf" srcId="{1EFA6301-7F9B-4055-B307-DFEF767D7547}" destId="{04DE8A1B-2CA2-49B3-8575-B63F9C5BA93F}" srcOrd="0" destOrd="0" presId="urn:microsoft.com/office/officeart/2005/8/layout/chevron2"/>
    <dgm:cxn modelId="{38E44B7F-06FA-44F1-8A3D-AB7546394258}" srcId="{1EFA6301-7F9B-4055-B307-DFEF767D7547}" destId="{711E72BD-4015-4DDC-9B2C-FF703F872D0B}" srcOrd="3" destOrd="0" parTransId="{BEE351A9-3C07-4FE8-8201-DC645D3D401A}" sibTransId="{097B0293-B0E4-4B68-BD06-FABB912AB24C}"/>
    <dgm:cxn modelId="{A2A8F485-3A99-417B-BB9D-8D24A3398726}" srcId="{1EFA6301-7F9B-4055-B307-DFEF767D7547}" destId="{2B204C9C-B8CF-4B8E-AD83-C0CE3DDB0E47}" srcOrd="2" destOrd="0" parTransId="{0E9C5F72-3B02-4C4D-96B2-6C9874017C18}" sibTransId="{9F076C94-D926-4007-BC88-BEDE0370D782}"/>
    <dgm:cxn modelId="{3972FD8A-266C-4665-B97B-7E8386DD968B}" type="presOf" srcId="{1CC62817-858A-4AEC-9FE5-ECCF3F12B46D}" destId="{7765BFA8-1187-43E9-A7D5-61F2FE232968}" srcOrd="0" destOrd="3" presId="urn:microsoft.com/office/officeart/2005/8/layout/chevron2"/>
    <dgm:cxn modelId="{0CDA578C-5086-422E-BC2B-FEB90D3C7091}" type="presOf" srcId="{62ADF541-D1C3-4EBF-8D0B-95DA2BF2EA3C}" destId="{F7E70A85-24E2-4176-9FBF-3B7616BF2B74}" srcOrd="0" destOrd="3" presId="urn:microsoft.com/office/officeart/2005/8/layout/chevron2"/>
    <dgm:cxn modelId="{24400E91-B0CF-4448-B68C-D1346CBBECD2}" type="presOf" srcId="{259C6F7D-0AAB-4B6C-9F96-35336BACE501}" destId="{7765BFA8-1187-43E9-A7D5-61F2FE232968}" srcOrd="0" destOrd="2" presId="urn:microsoft.com/office/officeart/2005/8/layout/chevron2"/>
    <dgm:cxn modelId="{76078191-2084-4D5C-8059-0F69E4DE0DF6}" srcId="{EF3284EB-6BC9-4F77-AB79-9E3ADDD38B20}" destId="{B7FDB6D9-9844-476E-A7B2-8E15C3BB8F71}" srcOrd="2" destOrd="0" parTransId="{9DEC5DCE-285A-4C01-B7B2-FF2CF5EA5DD9}" sibTransId="{4E9F3E49-79D8-478E-880D-ED157D986094}"/>
    <dgm:cxn modelId="{1590F0A5-88D1-44A9-A75B-5046C2E3A525}" type="presOf" srcId="{412E8AAC-166E-420A-B1CF-DA3CC682CFB0}" destId="{42725CDB-17D7-42ED-B1C4-2FD7970E44AA}" srcOrd="0" destOrd="1" presId="urn:microsoft.com/office/officeart/2005/8/layout/chevron2"/>
    <dgm:cxn modelId="{C321C8A7-CF75-4038-8116-E646803BBF5B}" srcId="{BE28273E-5995-4235-BD01-B16EB3E5970D}" destId="{7C1B9BED-818D-49E1-8DC1-C303BC498808}" srcOrd="5" destOrd="0" parTransId="{BDC07A36-4E93-48BA-B007-1F5010F03D13}" sibTransId="{77CD527D-0D4E-4214-9478-FB9ED22D55F3}"/>
    <dgm:cxn modelId="{9EFB51AC-92E4-42B1-892E-82806FDD9F27}" type="presOf" srcId="{2B204C9C-B8CF-4B8E-AD83-C0CE3DDB0E47}" destId="{42725CDB-17D7-42ED-B1C4-2FD7970E44AA}" srcOrd="0" destOrd="2" presId="urn:microsoft.com/office/officeart/2005/8/layout/chevron2"/>
    <dgm:cxn modelId="{89E916B9-0E3E-4E9E-8C29-7B5B324584CB}" type="presOf" srcId="{8C33DA06-AB4A-4D13-BF4B-BCD38A5605A1}" destId="{7765BFA8-1187-43E9-A7D5-61F2FE232968}" srcOrd="0" destOrd="4" presId="urn:microsoft.com/office/officeart/2005/8/layout/chevron2"/>
    <dgm:cxn modelId="{9E1E81CE-D018-47CA-8296-66C883B9CE92}" type="presOf" srcId="{03B62569-0212-4740-B9A5-8F20C2BDB38C}" destId="{42725CDB-17D7-42ED-B1C4-2FD7970E44AA}" srcOrd="0" destOrd="4" presId="urn:microsoft.com/office/officeart/2005/8/layout/chevron2"/>
    <dgm:cxn modelId="{AAED60D5-8CC5-47C4-BEDE-70238E10EC56}" srcId="{BE28273E-5995-4235-BD01-B16EB3E5970D}" destId="{1CC62817-858A-4AEC-9FE5-ECCF3F12B46D}" srcOrd="3" destOrd="0" parTransId="{DAB3D712-1CF8-4EFB-B627-D2097188A958}" sibTransId="{1ED21008-8CD6-410F-ABA5-625843646993}"/>
    <dgm:cxn modelId="{4B2C25DC-688D-4ED8-908B-144031A36EAB}" type="presOf" srcId="{711E72BD-4015-4DDC-9B2C-FF703F872D0B}" destId="{42725CDB-17D7-42ED-B1C4-2FD7970E44AA}" srcOrd="0" destOrd="3" presId="urn:microsoft.com/office/officeart/2005/8/layout/chevron2"/>
    <dgm:cxn modelId="{E8CC03E4-AF11-46D5-AC0C-BF88170DECBF}" srcId="{B7FDB6D9-9844-476E-A7B2-8E15C3BB8F71}" destId="{D7F9F6FB-562B-4C82-B658-A5A0C66D8E10}" srcOrd="2" destOrd="0" parTransId="{57DB41F2-90BA-4366-BA0E-540914033B4B}" sibTransId="{A6C0A891-C826-40AB-97A8-195E5221CE85}"/>
    <dgm:cxn modelId="{BDEA69E5-7C9F-4333-AE6D-49F4B9509407}" type="presOf" srcId="{2E8B8645-8B9E-4F26-93A2-D24CD5613B36}" destId="{DF570EDD-7488-497C-80DF-D1094961B08E}" srcOrd="0" destOrd="0" presId="urn:microsoft.com/office/officeart/2005/8/layout/chevron2"/>
    <dgm:cxn modelId="{674F4AEF-A3C6-4D44-A740-9BA14D0CD6FC}" srcId="{B7FDB6D9-9844-476E-A7B2-8E15C3BB8F71}" destId="{3507FD85-F92C-492E-9809-D8DFC2A25462}" srcOrd="0" destOrd="0" parTransId="{0C2CDEFB-3EF7-4497-9756-92C0E499F202}" sibTransId="{2CB85728-623B-4346-A11F-A53A741CE653}"/>
    <dgm:cxn modelId="{CDA666FF-E00D-49BD-87B6-F8638568621E}" srcId="{BE28273E-5995-4235-BD01-B16EB3E5970D}" destId="{259C6F7D-0AAB-4B6C-9F96-35336BACE501}" srcOrd="2" destOrd="0" parTransId="{529574E3-AD7B-42BF-87D2-5E7518C71887}" sibTransId="{B5082AB6-7FB0-4403-AA01-87AA11A5A984}"/>
    <dgm:cxn modelId="{CB6D4DB8-6AF7-4CA2-BA1E-CF196282CA2D}" type="presParOf" srcId="{A6DB602A-8CD7-46BF-9FC5-E7B38F1F8FBB}" destId="{A202C298-C451-44A6-AE0B-16F8E2D78398}" srcOrd="0" destOrd="0" presId="urn:microsoft.com/office/officeart/2005/8/layout/chevron2"/>
    <dgm:cxn modelId="{7DAACFD4-20D5-4F62-9CDD-3003E6AE5F53}" type="presParOf" srcId="{A202C298-C451-44A6-AE0B-16F8E2D78398}" destId="{04DE8A1B-2CA2-49B3-8575-B63F9C5BA93F}" srcOrd="0" destOrd="0" presId="urn:microsoft.com/office/officeart/2005/8/layout/chevron2"/>
    <dgm:cxn modelId="{D913C46E-5913-4392-8A83-973F7DA61FF2}" type="presParOf" srcId="{A202C298-C451-44A6-AE0B-16F8E2D78398}" destId="{42725CDB-17D7-42ED-B1C4-2FD7970E44AA}" srcOrd="1" destOrd="0" presId="urn:microsoft.com/office/officeart/2005/8/layout/chevron2"/>
    <dgm:cxn modelId="{7F6F9555-CEF3-4B64-A9F8-84E5302A9FD9}" type="presParOf" srcId="{A6DB602A-8CD7-46BF-9FC5-E7B38F1F8FBB}" destId="{CCC2CE8B-7B64-4D66-AFC8-2288FE45CE3C}" srcOrd="1" destOrd="0" presId="urn:microsoft.com/office/officeart/2005/8/layout/chevron2"/>
    <dgm:cxn modelId="{9A1B7A19-9467-4808-8B1F-A26EB89BD71F}" type="presParOf" srcId="{A6DB602A-8CD7-46BF-9FC5-E7B38F1F8FBB}" destId="{4E7411FE-B3FC-49DB-9411-52891300A469}" srcOrd="2" destOrd="0" presId="urn:microsoft.com/office/officeart/2005/8/layout/chevron2"/>
    <dgm:cxn modelId="{7FD2F933-8C1B-4BF9-B8D9-FB1FA3DAF058}" type="presParOf" srcId="{4E7411FE-B3FC-49DB-9411-52891300A469}" destId="{DF570EDD-7488-497C-80DF-D1094961B08E}" srcOrd="0" destOrd="0" presId="urn:microsoft.com/office/officeart/2005/8/layout/chevron2"/>
    <dgm:cxn modelId="{53874EEE-49C0-45AF-8863-4790A8947425}" type="presParOf" srcId="{4E7411FE-B3FC-49DB-9411-52891300A469}" destId="{A58ACBC7-1F8A-4FC7-9D67-AC25B6CAF3FE}" srcOrd="1" destOrd="0" presId="urn:microsoft.com/office/officeart/2005/8/layout/chevron2"/>
    <dgm:cxn modelId="{61CC56C0-1A29-484F-AF12-AB55F027D242}" type="presParOf" srcId="{A6DB602A-8CD7-46BF-9FC5-E7B38F1F8FBB}" destId="{BC9E94FF-9AD1-4CD1-936A-6A4F338B77BB}" srcOrd="3" destOrd="0" presId="urn:microsoft.com/office/officeart/2005/8/layout/chevron2"/>
    <dgm:cxn modelId="{4F3F1474-B73E-429F-A6AB-4799F6DA9676}" type="presParOf" srcId="{A6DB602A-8CD7-46BF-9FC5-E7B38F1F8FBB}" destId="{E03A6627-1A45-4B2C-849D-BE05C7509CAC}" srcOrd="4" destOrd="0" presId="urn:microsoft.com/office/officeart/2005/8/layout/chevron2"/>
    <dgm:cxn modelId="{4D355D17-8A60-4BDC-B7FA-0A366F5AA61D}" type="presParOf" srcId="{E03A6627-1A45-4B2C-849D-BE05C7509CAC}" destId="{78486312-BACA-48CE-9164-9C37D86344E8}" srcOrd="0" destOrd="0" presId="urn:microsoft.com/office/officeart/2005/8/layout/chevron2"/>
    <dgm:cxn modelId="{02D0F00F-48F6-4D5F-BA50-FB96D11F32D8}" type="presParOf" srcId="{E03A6627-1A45-4B2C-849D-BE05C7509CAC}" destId="{F7E70A85-24E2-4176-9FBF-3B7616BF2B74}" srcOrd="1" destOrd="0" presId="urn:microsoft.com/office/officeart/2005/8/layout/chevron2"/>
    <dgm:cxn modelId="{47A7361C-AEA7-48BA-8ECB-C8C6E1B24575}" type="presParOf" srcId="{A6DB602A-8CD7-46BF-9FC5-E7B38F1F8FBB}" destId="{5999726A-FEA7-4F96-8D5C-66FA6395A7D3}" srcOrd="5" destOrd="0" presId="urn:microsoft.com/office/officeart/2005/8/layout/chevron2"/>
    <dgm:cxn modelId="{5EC78218-D40F-4737-9AC0-E9D827670798}" type="presParOf" srcId="{A6DB602A-8CD7-46BF-9FC5-E7B38F1F8FBB}" destId="{2A072D05-8482-4C5F-A278-25DACB0CC8FD}" srcOrd="6" destOrd="0" presId="urn:microsoft.com/office/officeart/2005/8/layout/chevron2"/>
    <dgm:cxn modelId="{EB510F2E-D9D3-4786-AEAF-ED1542980050}" type="presParOf" srcId="{2A072D05-8482-4C5F-A278-25DACB0CC8FD}" destId="{3BC63C2D-8197-4148-9664-B7FF713E5106}" srcOrd="0" destOrd="0" presId="urn:microsoft.com/office/officeart/2005/8/layout/chevron2"/>
    <dgm:cxn modelId="{CFEF00A2-D7F7-49CE-98CB-C96DDD0A3838}" type="presParOf" srcId="{2A072D05-8482-4C5F-A278-25DACB0CC8FD}" destId="{7765BFA8-1187-43E9-A7D5-61F2FE23296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C45ABB-6E59-4B74-8B67-701BAB79A9F8}" type="doc">
      <dgm:prSet loTypeId="urn:microsoft.com/office/officeart/2005/8/layout/pyramid2" loCatId="pyramid" qsTypeId="urn:microsoft.com/office/officeart/2005/8/quickstyle/3d7" qsCatId="3D" csTypeId="urn:microsoft.com/office/officeart/2005/8/colors/accent1_2" csCatId="accent1" phldr="1"/>
      <dgm:spPr/>
    </dgm:pt>
    <dgm:pt modelId="{29C3D2DA-7BFA-4BFF-981B-68A536C0DD94}">
      <dgm:prSet phldrT="[Tekst]"/>
      <dgm:spPr/>
      <dgm:t>
        <a:bodyPr/>
        <a:lstStyle/>
        <a:p>
          <a:r>
            <a:rPr lang="hr-HR" b="1" dirty="0"/>
            <a:t>Kognitivno područje (znanje i razumijevanje)</a:t>
          </a:r>
        </a:p>
        <a:p>
          <a:r>
            <a:rPr lang="hr-HR" dirty="0"/>
            <a:t>- Činjenično znanje, razumijevanje, primjena, analiza, sinteza, procjena.</a:t>
          </a:r>
        </a:p>
      </dgm:t>
    </dgm:pt>
    <dgm:pt modelId="{8BE72B20-75B9-46F1-83F9-EAFB70C21E94}" type="parTrans" cxnId="{C271D7E1-0087-4048-81D4-79DC8895CB29}">
      <dgm:prSet/>
      <dgm:spPr/>
      <dgm:t>
        <a:bodyPr/>
        <a:lstStyle/>
        <a:p>
          <a:endParaRPr lang="hr-HR"/>
        </a:p>
      </dgm:t>
    </dgm:pt>
    <dgm:pt modelId="{DD9D10D0-03B4-494F-B5CE-15F8EE47BE88}" type="sibTrans" cxnId="{C271D7E1-0087-4048-81D4-79DC8895CB29}">
      <dgm:prSet/>
      <dgm:spPr/>
      <dgm:t>
        <a:bodyPr/>
        <a:lstStyle/>
        <a:p>
          <a:endParaRPr lang="hr-HR"/>
        </a:p>
      </dgm:t>
    </dgm:pt>
    <dgm:pt modelId="{4A819084-205A-4AC6-8F10-EF3BD128459B}">
      <dgm:prSet phldrT="[Tekst]"/>
      <dgm:spPr/>
      <dgm:t>
        <a:bodyPr/>
        <a:lstStyle/>
        <a:p>
          <a:r>
            <a:rPr lang="hr-HR" b="1" dirty="0"/>
            <a:t>Afektivno područje (stavovi</a:t>
          </a:r>
          <a:r>
            <a:rPr lang="hr-HR" dirty="0"/>
            <a:t>)</a:t>
          </a:r>
        </a:p>
        <a:p>
          <a:r>
            <a:rPr lang="hr-HR" dirty="0"/>
            <a:t>- prihvaćanje, reagiranje, usvajanje vrijednosti, vrednovanje.</a:t>
          </a:r>
        </a:p>
      </dgm:t>
    </dgm:pt>
    <dgm:pt modelId="{EF00A130-B06D-4A64-91EF-345B7C16055F}" type="parTrans" cxnId="{4A041CBC-04B8-48C8-B845-0D8420B7186B}">
      <dgm:prSet/>
      <dgm:spPr/>
      <dgm:t>
        <a:bodyPr/>
        <a:lstStyle/>
        <a:p>
          <a:endParaRPr lang="hr-HR"/>
        </a:p>
      </dgm:t>
    </dgm:pt>
    <dgm:pt modelId="{0005A5E7-36E5-4F4E-A953-58B9778B90A6}" type="sibTrans" cxnId="{4A041CBC-04B8-48C8-B845-0D8420B7186B}">
      <dgm:prSet/>
      <dgm:spPr/>
      <dgm:t>
        <a:bodyPr/>
        <a:lstStyle/>
        <a:p>
          <a:endParaRPr lang="hr-HR"/>
        </a:p>
      </dgm:t>
    </dgm:pt>
    <dgm:pt modelId="{09DD1D6E-9786-4D42-A158-15F3177C6FA6}">
      <dgm:prSet phldrT="[Tekst]"/>
      <dgm:spPr/>
      <dgm:t>
        <a:bodyPr/>
        <a:lstStyle/>
        <a:p>
          <a:r>
            <a:rPr lang="hr-HR" b="1" dirty="0" err="1"/>
            <a:t>Psihomotorično</a:t>
          </a:r>
          <a:r>
            <a:rPr lang="hr-HR" b="1" dirty="0"/>
            <a:t> područje (vještine)</a:t>
          </a:r>
        </a:p>
        <a:p>
          <a:r>
            <a:rPr lang="hr-HR" dirty="0"/>
            <a:t>- Imitacija, manipulacija, </a:t>
          </a:r>
          <a:r>
            <a:rPr lang="hr-HR" dirty="0" err="1"/>
            <a:t>precizacija</a:t>
          </a:r>
          <a:r>
            <a:rPr lang="hr-HR" dirty="0"/>
            <a:t>, naturalizacija, artikulacija</a:t>
          </a:r>
        </a:p>
      </dgm:t>
    </dgm:pt>
    <dgm:pt modelId="{8D61AB39-3159-4F30-ADB2-B8D5562AB164}" type="parTrans" cxnId="{F51AF4D1-60B8-48C9-AEA9-DB2272659B5E}">
      <dgm:prSet/>
      <dgm:spPr/>
      <dgm:t>
        <a:bodyPr/>
        <a:lstStyle/>
        <a:p>
          <a:endParaRPr lang="hr-HR"/>
        </a:p>
      </dgm:t>
    </dgm:pt>
    <dgm:pt modelId="{9A7CF29C-482F-44E0-B3BB-2765D20FA088}" type="sibTrans" cxnId="{F51AF4D1-60B8-48C9-AEA9-DB2272659B5E}">
      <dgm:prSet/>
      <dgm:spPr/>
      <dgm:t>
        <a:bodyPr/>
        <a:lstStyle/>
        <a:p>
          <a:endParaRPr lang="hr-HR"/>
        </a:p>
      </dgm:t>
    </dgm:pt>
    <dgm:pt modelId="{CADB115E-EB7A-4B19-92D2-6BCC2CCD8E1B}" type="pres">
      <dgm:prSet presAssocID="{D2C45ABB-6E59-4B74-8B67-701BAB79A9F8}" presName="compositeShape" presStyleCnt="0">
        <dgm:presLayoutVars>
          <dgm:dir/>
          <dgm:resizeHandles/>
        </dgm:presLayoutVars>
      </dgm:prSet>
      <dgm:spPr/>
    </dgm:pt>
    <dgm:pt modelId="{09FF2AC8-8565-4207-8A0D-81E4E05C2FD3}" type="pres">
      <dgm:prSet presAssocID="{D2C45ABB-6E59-4B74-8B67-701BAB79A9F8}" presName="pyramid" presStyleLbl="node1" presStyleIdx="0" presStyleCnt="1"/>
      <dgm:spPr/>
    </dgm:pt>
    <dgm:pt modelId="{5A01D05A-8A6B-44AB-8B72-AF3E7BAF05D7}" type="pres">
      <dgm:prSet presAssocID="{D2C45ABB-6E59-4B74-8B67-701BAB79A9F8}" presName="theList" presStyleCnt="0"/>
      <dgm:spPr/>
    </dgm:pt>
    <dgm:pt modelId="{6AABD8DB-648E-4529-944E-98069989590E}" type="pres">
      <dgm:prSet presAssocID="{29C3D2DA-7BFA-4BFF-981B-68A536C0DD94}" presName="aNode" presStyleLbl="fgAcc1" presStyleIdx="0" presStyleCnt="3">
        <dgm:presLayoutVars>
          <dgm:bulletEnabled val="1"/>
        </dgm:presLayoutVars>
      </dgm:prSet>
      <dgm:spPr/>
    </dgm:pt>
    <dgm:pt modelId="{8D070834-827E-4E5E-8674-D89E38C780E2}" type="pres">
      <dgm:prSet presAssocID="{29C3D2DA-7BFA-4BFF-981B-68A536C0DD94}" presName="aSpace" presStyleCnt="0"/>
      <dgm:spPr/>
    </dgm:pt>
    <dgm:pt modelId="{404C0016-4707-4B7B-B687-3051AEA1873C}" type="pres">
      <dgm:prSet presAssocID="{4A819084-205A-4AC6-8F10-EF3BD128459B}" presName="aNode" presStyleLbl="fgAcc1" presStyleIdx="1" presStyleCnt="3">
        <dgm:presLayoutVars>
          <dgm:bulletEnabled val="1"/>
        </dgm:presLayoutVars>
      </dgm:prSet>
      <dgm:spPr/>
    </dgm:pt>
    <dgm:pt modelId="{ED7EC0D0-7C0F-45B3-B0DA-F9DB16A31381}" type="pres">
      <dgm:prSet presAssocID="{4A819084-205A-4AC6-8F10-EF3BD128459B}" presName="aSpace" presStyleCnt="0"/>
      <dgm:spPr/>
    </dgm:pt>
    <dgm:pt modelId="{B06769C6-B023-446C-800F-4E72ED7627CF}" type="pres">
      <dgm:prSet presAssocID="{09DD1D6E-9786-4D42-A158-15F3177C6FA6}" presName="aNode" presStyleLbl="fgAcc1" presStyleIdx="2" presStyleCnt="3">
        <dgm:presLayoutVars>
          <dgm:bulletEnabled val="1"/>
        </dgm:presLayoutVars>
      </dgm:prSet>
      <dgm:spPr/>
    </dgm:pt>
    <dgm:pt modelId="{60B83BAA-B325-4862-9BE1-91136A57131D}" type="pres">
      <dgm:prSet presAssocID="{09DD1D6E-9786-4D42-A158-15F3177C6FA6}" presName="aSpace" presStyleCnt="0"/>
      <dgm:spPr/>
    </dgm:pt>
  </dgm:ptLst>
  <dgm:cxnLst>
    <dgm:cxn modelId="{1D120105-0250-4092-9549-52B06FD8C5D1}" type="presOf" srcId="{09DD1D6E-9786-4D42-A158-15F3177C6FA6}" destId="{B06769C6-B023-446C-800F-4E72ED7627CF}" srcOrd="0" destOrd="0" presId="urn:microsoft.com/office/officeart/2005/8/layout/pyramid2"/>
    <dgm:cxn modelId="{EDB64E47-19D0-4598-AD82-394C1194F8E5}" type="presOf" srcId="{4A819084-205A-4AC6-8F10-EF3BD128459B}" destId="{404C0016-4707-4B7B-B687-3051AEA1873C}" srcOrd="0" destOrd="0" presId="urn:microsoft.com/office/officeart/2005/8/layout/pyramid2"/>
    <dgm:cxn modelId="{C3A97EA0-E136-4E2A-B52D-E68548C2F47F}" type="presOf" srcId="{D2C45ABB-6E59-4B74-8B67-701BAB79A9F8}" destId="{CADB115E-EB7A-4B19-92D2-6BCC2CCD8E1B}" srcOrd="0" destOrd="0" presId="urn:microsoft.com/office/officeart/2005/8/layout/pyramid2"/>
    <dgm:cxn modelId="{7DDB76B8-071A-4D5E-A79D-4705A92F8480}" type="presOf" srcId="{29C3D2DA-7BFA-4BFF-981B-68A536C0DD94}" destId="{6AABD8DB-648E-4529-944E-98069989590E}" srcOrd="0" destOrd="0" presId="urn:microsoft.com/office/officeart/2005/8/layout/pyramid2"/>
    <dgm:cxn modelId="{4A041CBC-04B8-48C8-B845-0D8420B7186B}" srcId="{D2C45ABB-6E59-4B74-8B67-701BAB79A9F8}" destId="{4A819084-205A-4AC6-8F10-EF3BD128459B}" srcOrd="1" destOrd="0" parTransId="{EF00A130-B06D-4A64-91EF-345B7C16055F}" sibTransId="{0005A5E7-36E5-4F4E-A953-58B9778B90A6}"/>
    <dgm:cxn modelId="{F51AF4D1-60B8-48C9-AEA9-DB2272659B5E}" srcId="{D2C45ABB-6E59-4B74-8B67-701BAB79A9F8}" destId="{09DD1D6E-9786-4D42-A158-15F3177C6FA6}" srcOrd="2" destOrd="0" parTransId="{8D61AB39-3159-4F30-ADB2-B8D5562AB164}" sibTransId="{9A7CF29C-482F-44E0-B3BB-2765D20FA088}"/>
    <dgm:cxn modelId="{C271D7E1-0087-4048-81D4-79DC8895CB29}" srcId="{D2C45ABB-6E59-4B74-8B67-701BAB79A9F8}" destId="{29C3D2DA-7BFA-4BFF-981B-68A536C0DD94}" srcOrd="0" destOrd="0" parTransId="{8BE72B20-75B9-46F1-83F9-EAFB70C21E94}" sibTransId="{DD9D10D0-03B4-494F-B5CE-15F8EE47BE88}"/>
    <dgm:cxn modelId="{E52B9B9C-9359-412A-9CF4-573E2D1E954E}" type="presParOf" srcId="{CADB115E-EB7A-4B19-92D2-6BCC2CCD8E1B}" destId="{09FF2AC8-8565-4207-8A0D-81E4E05C2FD3}" srcOrd="0" destOrd="0" presId="urn:microsoft.com/office/officeart/2005/8/layout/pyramid2"/>
    <dgm:cxn modelId="{BD5C3ECC-C345-4416-B79D-B5A2611FCCD1}" type="presParOf" srcId="{CADB115E-EB7A-4B19-92D2-6BCC2CCD8E1B}" destId="{5A01D05A-8A6B-44AB-8B72-AF3E7BAF05D7}" srcOrd="1" destOrd="0" presId="urn:microsoft.com/office/officeart/2005/8/layout/pyramid2"/>
    <dgm:cxn modelId="{8AE5D629-3A4D-4F2E-B1BA-4E147951E7BA}" type="presParOf" srcId="{5A01D05A-8A6B-44AB-8B72-AF3E7BAF05D7}" destId="{6AABD8DB-648E-4529-944E-98069989590E}" srcOrd="0" destOrd="0" presId="urn:microsoft.com/office/officeart/2005/8/layout/pyramid2"/>
    <dgm:cxn modelId="{B42B529F-8E29-4F74-8529-2F0434290C0D}" type="presParOf" srcId="{5A01D05A-8A6B-44AB-8B72-AF3E7BAF05D7}" destId="{8D070834-827E-4E5E-8674-D89E38C780E2}" srcOrd="1" destOrd="0" presId="urn:microsoft.com/office/officeart/2005/8/layout/pyramid2"/>
    <dgm:cxn modelId="{FEDE01B6-E569-46FC-B51A-13EF346E8782}" type="presParOf" srcId="{5A01D05A-8A6B-44AB-8B72-AF3E7BAF05D7}" destId="{404C0016-4707-4B7B-B687-3051AEA1873C}" srcOrd="2" destOrd="0" presId="urn:microsoft.com/office/officeart/2005/8/layout/pyramid2"/>
    <dgm:cxn modelId="{31990745-DCD1-4941-853E-E9555BEB3047}" type="presParOf" srcId="{5A01D05A-8A6B-44AB-8B72-AF3E7BAF05D7}" destId="{ED7EC0D0-7C0F-45B3-B0DA-F9DB16A31381}" srcOrd="3" destOrd="0" presId="urn:microsoft.com/office/officeart/2005/8/layout/pyramid2"/>
    <dgm:cxn modelId="{23A23C0E-A82E-4B17-A5E9-3FFB635EBBF1}" type="presParOf" srcId="{5A01D05A-8A6B-44AB-8B72-AF3E7BAF05D7}" destId="{B06769C6-B023-446C-800F-4E72ED7627CF}" srcOrd="4" destOrd="0" presId="urn:microsoft.com/office/officeart/2005/8/layout/pyramid2"/>
    <dgm:cxn modelId="{05209169-F161-492A-B624-9F2FDB943D70}" type="presParOf" srcId="{5A01D05A-8A6B-44AB-8B72-AF3E7BAF05D7}" destId="{60B83BAA-B325-4862-9BE1-91136A57131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3833E6-C3A1-4CC5-95E3-CD3CB1EC050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45E0D94-EB0D-4721-B659-BBF0449217BF}">
      <dgm:prSet/>
      <dgm:spPr/>
      <dgm:t>
        <a:bodyPr/>
        <a:lstStyle/>
        <a:p>
          <a:r>
            <a:rPr lang="hr-HR" dirty="0"/>
            <a:t>Za definiranja ishoda koristimo aktivne glagole ovisno o području znanja navedeni u daljnjim tablicama.</a:t>
          </a:r>
          <a:endParaRPr lang="en-US" dirty="0"/>
        </a:p>
      </dgm:t>
    </dgm:pt>
    <dgm:pt modelId="{FE162325-D5EF-487E-B054-0A6BEC4B50E0}" type="parTrans" cxnId="{A39AE0BA-C7A4-41B0-988B-2D3EF01F129A}">
      <dgm:prSet/>
      <dgm:spPr/>
      <dgm:t>
        <a:bodyPr/>
        <a:lstStyle/>
        <a:p>
          <a:endParaRPr lang="en-US"/>
        </a:p>
      </dgm:t>
    </dgm:pt>
    <dgm:pt modelId="{3E501089-5E02-45AE-BC36-8EBD84215C45}" type="sibTrans" cxnId="{A39AE0BA-C7A4-41B0-988B-2D3EF01F129A}">
      <dgm:prSet/>
      <dgm:spPr/>
      <dgm:t>
        <a:bodyPr/>
        <a:lstStyle/>
        <a:p>
          <a:endParaRPr lang="en-US"/>
        </a:p>
      </dgm:t>
    </dgm:pt>
    <dgm:pt modelId="{3D73FA17-0BC3-4361-97CE-046864D11080}">
      <dgm:prSet/>
      <dgm:spPr/>
      <dgm:t>
        <a:bodyPr/>
        <a:lstStyle/>
        <a:p>
          <a:r>
            <a:rPr lang="hr-HR" dirty="0"/>
            <a:t>Koristeći ove glagole, opće i stručne kompetencije prevodimo u konkretne ishode učenja.</a:t>
          </a:r>
          <a:endParaRPr lang="en-US" dirty="0"/>
        </a:p>
      </dgm:t>
    </dgm:pt>
    <dgm:pt modelId="{A4EF2974-0A19-4D49-81C7-802BE25C722C}" type="parTrans" cxnId="{89A35091-4358-4146-A6B4-C818FA921CDD}">
      <dgm:prSet/>
      <dgm:spPr/>
      <dgm:t>
        <a:bodyPr/>
        <a:lstStyle/>
        <a:p>
          <a:endParaRPr lang="en-US"/>
        </a:p>
      </dgm:t>
    </dgm:pt>
    <dgm:pt modelId="{47E54CDF-384B-4449-A4E8-ECED0416323D}" type="sibTrans" cxnId="{89A35091-4358-4146-A6B4-C818FA921CDD}">
      <dgm:prSet/>
      <dgm:spPr/>
      <dgm:t>
        <a:bodyPr/>
        <a:lstStyle/>
        <a:p>
          <a:endParaRPr lang="en-US"/>
        </a:p>
      </dgm:t>
    </dgm:pt>
    <dgm:pt modelId="{3FB0A361-A547-40D2-901C-DFE5FACFA755}" type="pres">
      <dgm:prSet presAssocID="{0A3833E6-C3A1-4CC5-95E3-CD3CB1EC050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9A40F6-1C92-485E-9BEE-D1314068BF0C}" type="pres">
      <dgm:prSet presAssocID="{945E0D94-EB0D-4721-B659-BBF0449217BF}" presName="hierRoot1" presStyleCnt="0"/>
      <dgm:spPr/>
    </dgm:pt>
    <dgm:pt modelId="{BC0B9809-546E-4CD2-B3E7-7209EDC01939}" type="pres">
      <dgm:prSet presAssocID="{945E0D94-EB0D-4721-B659-BBF0449217BF}" presName="composite" presStyleCnt="0"/>
      <dgm:spPr/>
    </dgm:pt>
    <dgm:pt modelId="{E1B4D1A6-F753-4FD3-A022-B002970CF4D0}" type="pres">
      <dgm:prSet presAssocID="{945E0D94-EB0D-4721-B659-BBF0449217BF}" presName="background" presStyleLbl="node0" presStyleIdx="0" presStyleCnt="2"/>
      <dgm:spPr/>
    </dgm:pt>
    <dgm:pt modelId="{203C4434-15B7-431C-A7F3-1FB6E0A78B9F}" type="pres">
      <dgm:prSet presAssocID="{945E0D94-EB0D-4721-B659-BBF0449217BF}" presName="text" presStyleLbl="fgAcc0" presStyleIdx="0" presStyleCnt="2">
        <dgm:presLayoutVars>
          <dgm:chPref val="3"/>
        </dgm:presLayoutVars>
      </dgm:prSet>
      <dgm:spPr/>
    </dgm:pt>
    <dgm:pt modelId="{8DD3A425-7D22-44DC-AC00-7EFA1246420C}" type="pres">
      <dgm:prSet presAssocID="{945E0D94-EB0D-4721-B659-BBF0449217BF}" presName="hierChild2" presStyleCnt="0"/>
      <dgm:spPr/>
    </dgm:pt>
    <dgm:pt modelId="{DDA4F64A-A67A-4E12-9EE1-56B4EADD79EC}" type="pres">
      <dgm:prSet presAssocID="{3D73FA17-0BC3-4361-97CE-046864D11080}" presName="hierRoot1" presStyleCnt="0"/>
      <dgm:spPr/>
    </dgm:pt>
    <dgm:pt modelId="{8C62F390-E617-4085-86F8-7A20C9A83C78}" type="pres">
      <dgm:prSet presAssocID="{3D73FA17-0BC3-4361-97CE-046864D11080}" presName="composite" presStyleCnt="0"/>
      <dgm:spPr/>
    </dgm:pt>
    <dgm:pt modelId="{39B5EF1C-DF32-4F49-9596-13D0AEAA5704}" type="pres">
      <dgm:prSet presAssocID="{3D73FA17-0BC3-4361-97CE-046864D11080}" presName="background" presStyleLbl="node0" presStyleIdx="1" presStyleCnt="2"/>
      <dgm:spPr/>
    </dgm:pt>
    <dgm:pt modelId="{74F86AF2-7FF9-4FD9-9470-7F9365423221}" type="pres">
      <dgm:prSet presAssocID="{3D73FA17-0BC3-4361-97CE-046864D11080}" presName="text" presStyleLbl="fgAcc0" presStyleIdx="1" presStyleCnt="2">
        <dgm:presLayoutVars>
          <dgm:chPref val="3"/>
        </dgm:presLayoutVars>
      </dgm:prSet>
      <dgm:spPr/>
    </dgm:pt>
    <dgm:pt modelId="{B220CC45-37E7-4E2E-A6E4-36308B8D5989}" type="pres">
      <dgm:prSet presAssocID="{3D73FA17-0BC3-4361-97CE-046864D11080}" presName="hierChild2" presStyleCnt="0"/>
      <dgm:spPr/>
    </dgm:pt>
  </dgm:ptLst>
  <dgm:cxnLst>
    <dgm:cxn modelId="{47E5761D-6723-4528-992A-DED700927A9D}" type="presOf" srcId="{945E0D94-EB0D-4721-B659-BBF0449217BF}" destId="{203C4434-15B7-431C-A7F3-1FB6E0A78B9F}" srcOrd="0" destOrd="0" presId="urn:microsoft.com/office/officeart/2005/8/layout/hierarchy1"/>
    <dgm:cxn modelId="{89A35091-4358-4146-A6B4-C818FA921CDD}" srcId="{0A3833E6-C3A1-4CC5-95E3-CD3CB1EC0506}" destId="{3D73FA17-0BC3-4361-97CE-046864D11080}" srcOrd="1" destOrd="0" parTransId="{A4EF2974-0A19-4D49-81C7-802BE25C722C}" sibTransId="{47E54CDF-384B-4449-A4E8-ECED0416323D}"/>
    <dgm:cxn modelId="{A39AE0BA-C7A4-41B0-988B-2D3EF01F129A}" srcId="{0A3833E6-C3A1-4CC5-95E3-CD3CB1EC0506}" destId="{945E0D94-EB0D-4721-B659-BBF0449217BF}" srcOrd="0" destOrd="0" parTransId="{FE162325-D5EF-487E-B054-0A6BEC4B50E0}" sibTransId="{3E501089-5E02-45AE-BC36-8EBD84215C45}"/>
    <dgm:cxn modelId="{F5BBA8BE-74E9-4415-A254-D417D592D259}" type="presOf" srcId="{3D73FA17-0BC3-4361-97CE-046864D11080}" destId="{74F86AF2-7FF9-4FD9-9470-7F9365423221}" srcOrd="0" destOrd="0" presId="urn:microsoft.com/office/officeart/2005/8/layout/hierarchy1"/>
    <dgm:cxn modelId="{A3BF05FB-F730-4B9A-91F6-B6B8CA6ABCE0}" type="presOf" srcId="{0A3833E6-C3A1-4CC5-95E3-CD3CB1EC0506}" destId="{3FB0A361-A547-40D2-901C-DFE5FACFA755}" srcOrd="0" destOrd="0" presId="urn:microsoft.com/office/officeart/2005/8/layout/hierarchy1"/>
    <dgm:cxn modelId="{ECC253FB-6D47-4FDE-9C2D-A01B5DB050FA}" type="presParOf" srcId="{3FB0A361-A547-40D2-901C-DFE5FACFA755}" destId="{5C9A40F6-1C92-485E-9BEE-D1314068BF0C}" srcOrd="0" destOrd="0" presId="urn:microsoft.com/office/officeart/2005/8/layout/hierarchy1"/>
    <dgm:cxn modelId="{188A999E-8A29-4870-9BF8-FCFC02E7CA16}" type="presParOf" srcId="{5C9A40F6-1C92-485E-9BEE-D1314068BF0C}" destId="{BC0B9809-546E-4CD2-B3E7-7209EDC01939}" srcOrd="0" destOrd="0" presId="urn:microsoft.com/office/officeart/2005/8/layout/hierarchy1"/>
    <dgm:cxn modelId="{2D1641DD-B1CF-4F92-A1F0-08FD4615E151}" type="presParOf" srcId="{BC0B9809-546E-4CD2-B3E7-7209EDC01939}" destId="{E1B4D1A6-F753-4FD3-A022-B002970CF4D0}" srcOrd="0" destOrd="0" presId="urn:microsoft.com/office/officeart/2005/8/layout/hierarchy1"/>
    <dgm:cxn modelId="{C6220EBD-3ACF-49D9-BBB3-8A4E516A3042}" type="presParOf" srcId="{BC0B9809-546E-4CD2-B3E7-7209EDC01939}" destId="{203C4434-15B7-431C-A7F3-1FB6E0A78B9F}" srcOrd="1" destOrd="0" presId="urn:microsoft.com/office/officeart/2005/8/layout/hierarchy1"/>
    <dgm:cxn modelId="{3B6E3972-99FB-4F13-9D7F-970FE290286C}" type="presParOf" srcId="{5C9A40F6-1C92-485E-9BEE-D1314068BF0C}" destId="{8DD3A425-7D22-44DC-AC00-7EFA1246420C}" srcOrd="1" destOrd="0" presId="urn:microsoft.com/office/officeart/2005/8/layout/hierarchy1"/>
    <dgm:cxn modelId="{4765D772-9546-4990-AEED-1C205B0670F5}" type="presParOf" srcId="{3FB0A361-A547-40D2-901C-DFE5FACFA755}" destId="{DDA4F64A-A67A-4E12-9EE1-56B4EADD79EC}" srcOrd="1" destOrd="0" presId="urn:microsoft.com/office/officeart/2005/8/layout/hierarchy1"/>
    <dgm:cxn modelId="{A558CA9A-A0D2-41B3-8030-DCB457FA9D1A}" type="presParOf" srcId="{DDA4F64A-A67A-4E12-9EE1-56B4EADD79EC}" destId="{8C62F390-E617-4085-86F8-7A20C9A83C78}" srcOrd="0" destOrd="0" presId="urn:microsoft.com/office/officeart/2005/8/layout/hierarchy1"/>
    <dgm:cxn modelId="{170C4034-B2B1-44D3-8D9B-E988AC243C18}" type="presParOf" srcId="{8C62F390-E617-4085-86F8-7A20C9A83C78}" destId="{39B5EF1C-DF32-4F49-9596-13D0AEAA5704}" srcOrd="0" destOrd="0" presId="urn:microsoft.com/office/officeart/2005/8/layout/hierarchy1"/>
    <dgm:cxn modelId="{E4D55229-6680-407D-9D3D-B4C23BE9F783}" type="presParOf" srcId="{8C62F390-E617-4085-86F8-7A20C9A83C78}" destId="{74F86AF2-7FF9-4FD9-9470-7F9365423221}" srcOrd="1" destOrd="0" presId="urn:microsoft.com/office/officeart/2005/8/layout/hierarchy1"/>
    <dgm:cxn modelId="{BCAAFB85-F3C4-44BB-943B-54A1E07F874D}" type="presParOf" srcId="{DDA4F64A-A67A-4E12-9EE1-56B4EADD79EC}" destId="{B220CC45-37E7-4E2E-A6E4-36308B8D598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9D54CF-FC0A-4294-A7B9-87BA7326323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11B357B-F46D-4583-829B-1449ED984B00}">
      <dgm:prSet/>
      <dgm:spPr/>
      <dgm:t>
        <a:bodyPr/>
        <a:lstStyle/>
        <a:p>
          <a:r>
            <a:rPr lang="hr-HR"/>
            <a:t>Odnosi se na što ćemo i kako poučavat?</a:t>
          </a:r>
          <a:endParaRPr lang="en-US"/>
        </a:p>
      </dgm:t>
    </dgm:pt>
    <dgm:pt modelId="{87EA2E7D-EE94-4430-AA88-A59AC55965BC}" type="parTrans" cxnId="{0CA3CB5F-1037-4AA7-B781-DBD3CD43269C}">
      <dgm:prSet/>
      <dgm:spPr/>
      <dgm:t>
        <a:bodyPr/>
        <a:lstStyle/>
        <a:p>
          <a:endParaRPr lang="en-US"/>
        </a:p>
      </dgm:t>
    </dgm:pt>
    <dgm:pt modelId="{E2F42464-E393-41A5-8082-EC9B2F998091}" type="sibTrans" cxnId="{0CA3CB5F-1037-4AA7-B781-DBD3CD43269C}">
      <dgm:prSet/>
      <dgm:spPr/>
      <dgm:t>
        <a:bodyPr/>
        <a:lstStyle/>
        <a:p>
          <a:endParaRPr lang="en-US"/>
        </a:p>
      </dgm:t>
    </dgm:pt>
    <dgm:pt modelId="{B68F7536-3A93-45A5-9AEE-ABB4F6065276}">
      <dgm:prSet/>
      <dgm:spPr/>
      <dgm:t>
        <a:bodyPr/>
        <a:lstStyle/>
        <a:p>
          <a:r>
            <a:rPr lang="hr-HR" dirty="0"/>
            <a:t>Izvodi se iz ishoda učenja te ih povezujemo sa metodama poučavanja i ocjenjivanja.</a:t>
          </a:r>
          <a:endParaRPr lang="en-US" dirty="0"/>
        </a:p>
      </dgm:t>
    </dgm:pt>
    <dgm:pt modelId="{EA1B860A-9B57-48C4-9F2B-7BBE8F2B2CF9}" type="sibTrans" cxnId="{955AD8B6-AAF7-4C92-899B-6E3D5398AE94}">
      <dgm:prSet/>
      <dgm:spPr/>
      <dgm:t>
        <a:bodyPr/>
        <a:lstStyle/>
        <a:p>
          <a:endParaRPr lang="en-US"/>
        </a:p>
      </dgm:t>
    </dgm:pt>
    <dgm:pt modelId="{198CE35D-F46F-483B-A6B0-219B5DC379BD}" type="parTrans" cxnId="{955AD8B6-AAF7-4C92-899B-6E3D5398AE94}">
      <dgm:prSet/>
      <dgm:spPr/>
      <dgm:t>
        <a:bodyPr/>
        <a:lstStyle/>
        <a:p>
          <a:endParaRPr lang="en-US"/>
        </a:p>
      </dgm:t>
    </dgm:pt>
    <dgm:pt modelId="{689CFCB0-83D4-434B-AA9B-C2934BAD2C70}">
      <dgm:prSet/>
      <dgm:spPr/>
      <dgm:t>
        <a:bodyPr/>
        <a:lstStyle/>
        <a:p>
          <a:r>
            <a:rPr lang="hr-HR"/>
            <a:t>Treba voditi brigu da korištene metoda budu primjerene populaciji korisnika, broju korisnika, mogućnostima korisnika, vremenskom ograničenju</a:t>
          </a:r>
          <a:endParaRPr lang="en-US"/>
        </a:p>
      </dgm:t>
    </dgm:pt>
    <dgm:pt modelId="{E2F52186-28B2-4385-90AD-D981BC7F89D4}" type="sibTrans" cxnId="{1D91ADDF-307D-4AB5-8F6F-73F7993AE566}">
      <dgm:prSet/>
      <dgm:spPr/>
      <dgm:t>
        <a:bodyPr/>
        <a:lstStyle/>
        <a:p>
          <a:endParaRPr lang="en-US"/>
        </a:p>
      </dgm:t>
    </dgm:pt>
    <dgm:pt modelId="{98322ABB-52D3-4DDF-94D9-BC66CF8F6D92}" type="parTrans" cxnId="{1D91ADDF-307D-4AB5-8F6F-73F7993AE566}">
      <dgm:prSet/>
      <dgm:spPr/>
      <dgm:t>
        <a:bodyPr/>
        <a:lstStyle/>
        <a:p>
          <a:endParaRPr lang="en-US"/>
        </a:p>
      </dgm:t>
    </dgm:pt>
    <dgm:pt modelId="{B35E7A51-0E14-4E2D-BFCD-576F7D0DFF27}">
      <dgm:prSet/>
      <dgm:spPr/>
      <dgm:t>
        <a:bodyPr/>
        <a:lstStyle/>
        <a:p>
          <a:r>
            <a:rPr lang="hr-HR" dirty="0"/>
            <a:t>Razine  poučavanja je potrebno postaviti na  najmanje nastavne jedinice-jedne lekcije.</a:t>
          </a:r>
          <a:endParaRPr lang="en-US" dirty="0"/>
        </a:p>
      </dgm:t>
    </dgm:pt>
    <dgm:pt modelId="{6A1C0622-AC9B-4552-AFF5-542EA5369AAE}" type="sibTrans" cxnId="{63AED3A9-83BC-419E-B465-4AA9094D9FA8}">
      <dgm:prSet/>
      <dgm:spPr/>
      <dgm:t>
        <a:bodyPr/>
        <a:lstStyle/>
        <a:p>
          <a:endParaRPr lang="en-US"/>
        </a:p>
      </dgm:t>
    </dgm:pt>
    <dgm:pt modelId="{D9856967-5E78-4101-88EB-F1D25C252D0E}" type="parTrans" cxnId="{63AED3A9-83BC-419E-B465-4AA9094D9FA8}">
      <dgm:prSet/>
      <dgm:spPr/>
      <dgm:t>
        <a:bodyPr/>
        <a:lstStyle/>
        <a:p>
          <a:endParaRPr lang="en-US"/>
        </a:p>
      </dgm:t>
    </dgm:pt>
    <dgm:pt modelId="{4905EFF7-6631-47A4-8C6E-566BE852E7AA}" type="pres">
      <dgm:prSet presAssocID="{3E9D54CF-FC0A-4294-A7B9-87BA73263235}" presName="linear" presStyleCnt="0">
        <dgm:presLayoutVars>
          <dgm:animLvl val="lvl"/>
          <dgm:resizeHandles val="exact"/>
        </dgm:presLayoutVars>
      </dgm:prSet>
      <dgm:spPr/>
    </dgm:pt>
    <dgm:pt modelId="{FDF9192A-4CB3-435C-8C7F-FA7FB7B679CC}" type="pres">
      <dgm:prSet presAssocID="{A11B357B-F46D-4583-829B-1449ED984B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4D54175-4FC1-4718-990E-0593780FE62C}" type="pres">
      <dgm:prSet presAssocID="{E2F42464-E393-41A5-8082-EC9B2F998091}" presName="spacer" presStyleCnt="0"/>
      <dgm:spPr/>
    </dgm:pt>
    <dgm:pt modelId="{A1CDC803-FADD-404B-AD76-D0E8856C4BE8}" type="pres">
      <dgm:prSet presAssocID="{B68F7536-3A93-45A5-9AEE-ABB4F606527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28BE941-E673-4326-BAB6-6232A19D86B2}" type="pres">
      <dgm:prSet presAssocID="{EA1B860A-9B57-48C4-9F2B-7BBE8F2B2CF9}" presName="spacer" presStyleCnt="0"/>
      <dgm:spPr/>
    </dgm:pt>
    <dgm:pt modelId="{EC537ACE-A4DA-4BC2-B22A-1052B0861FBE}" type="pres">
      <dgm:prSet presAssocID="{B35E7A51-0E14-4E2D-BFCD-576F7D0DFF2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23A701-F689-478E-B8AC-95317B4989D6}" type="pres">
      <dgm:prSet presAssocID="{6A1C0622-AC9B-4552-AFF5-542EA5369AAE}" presName="spacer" presStyleCnt="0"/>
      <dgm:spPr/>
    </dgm:pt>
    <dgm:pt modelId="{D17B2BBF-2110-4DD9-9883-0277C3F3EC96}" type="pres">
      <dgm:prSet presAssocID="{689CFCB0-83D4-434B-AA9B-C2934BAD2C7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8EBC20D-A86E-4679-BDEC-0BCB9F7BC657}" type="presOf" srcId="{689CFCB0-83D4-434B-AA9B-C2934BAD2C70}" destId="{D17B2BBF-2110-4DD9-9883-0277C3F3EC96}" srcOrd="0" destOrd="0" presId="urn:microsoft.com/office/officeart/2005/8/layout/vList2"/>
    <dgm:cxn modelId="{0CA3CB5F-1037-4AA7-B781-DBD3CD43269C}" srcId="{3E9D54CF-FC0A-4294-A7B9-87BA73263235}" destId="{A11B357B-F46D-4583-829B-1449ED984B00}" srcOrd="0" destOrd="0" parTransId="{87EA2E7D-EE94-4430-AA88-A59AC55965BC}" sibTransId="{E2F42464-E393-41A5-8082-EC9B2F998091}"/>
    <dgm:cxn modelId="{F0C08144-66FA-4591-95CD-766683160A3C}" type="presOf" srcId="{B68F7536-3A93-45A5-9AEE-ABB4F6065276}" destId="{A1CDC803-FADD-404B-AD76-D0E8856C4BE8}" srcOrd="0" destOrd="0" presId="urn:microsoft.com/office/officeart/2005/8/layout/vList2"/>
    <dgm:cxn modelId="{63AED3A9-83BC-419E-B465-4AA9094D9FA8}" srcId="{3E9D54CF-FC0A-4294-A7B9-87BA73263235}" destId="{B35E7A51-0E14-4E2D-BFCD-576F7D0DFF27}" srcOrd="2" destOrd="0" parTransId="{D9856967-5E78-4101-88EB-F1D25C252D0E}" sibTransId="{6A1C0622-AC9B-4552-AFF5-542EA5369AAE}"/>
    <dgm:cxn modelId="{955AD8B6-AAF7-4C92-899B-6E3D5398AE94}" srcId="{3E9D54CF-FC0A-4294-A7B9-87BA73263235}" destId="{B68F7536-3A93-45A5-9AEE-ABB4F6065276}" srcOrd="1" destOrd="0" parTransId="{198CE35D-F46F-483B-A6B0-219B5DC379BD}" sibTransId="{EA1B860A-9B57-48C4-9F2B-7BBE8F2B2CF9}"/>
    <dgm:cxn modelId="{D2653ECA-E762-4607-9B99-1A756E0CB31F}" type="presOf" srcId="{A11B357B-F46D-4583-829B-1449ED984B00}" destId="{FDF9192A-4CB3-435C-8C7F-FA7FB7B679CC}" srcOrd="0" destOrd="0" presId="urn:microsoft.com/office/officeart/2005/8/layout/vList2"/>
    <dgm:cxn modelId="{C55AC8D4-B4B7-4EBC-BD9A-EC55537FF6C8}" type="presOf" srcId="{B35E7A51-0E14-4E2D-BFCD-576F7D0DFF27}" destId="{EC537ACE-A4DA-4BC2-B22A-1052B0861FBE}" srcOrd="0" destOrd="0" presId="urn:microsoft.com/office/officeart/2005/8/layout/vList2"/>
    <dgm:cxn modelId="{1D91ADDF-307D-4AB5-8F6F-73F7993AE566}" srcId="{3E9D54CF-FC0A-4294-A7B9-87BA73263235}" destId="{689CFCB0-83D4-434B-AA9B-C2934BAD2C70}" srcOrd="3" destOrd="0" parTransId="{98322ABB-52D3-4DDF-94D9-BC66CF8F6D92}" sibTransId="{E2F52186-28B2-4385-90AD-D981BC7F89D4}"/>
    <dgm:cxn modelId="{9C6B3FF1-616D-4185-B813-54D13F53ADEE}" type="presOf" srcId="{3E9D54CF-FC0A-4294-A7B9-87BA73263235}" destId="{4905EFF7-6631-47A4-8C6E-566BE852E7AA}" srcOrd="0" destOrd="0" presId="urn:microsoft.com/office/officeart/2005/8/layout/vList2"/>
    <dgm:cxn modelId="{B8EB758E-784C-4776-945C-C1940177DA29}" type="presParOf" srcId="{4905EFF7-6631-47A4-8C6E-566BE852E7AA}" destId="{FDF9192A-4CB3-435C-8C7F-FA7FB7B679CC}" srcOrd="0" destOrd="0" presId="urn:microsoft.com/office/officeart/2005/8/layout/vList2"/>
    <dgm:cxn modelId="{CFE7257E-70A0-4145-995B-3E7171525397}" type="presParOf" srcId="{4905EFF7-6631-47A4-8C6E-566BE852E7AA}" destId="{44D54175-4FC1-4718-990E-0593780FE62C}" srcOrd="1" destOrd="0" presId="urn:microsoft.com/office/officeart/2005/8/layout/vList2"/>
    <dgm:cxn modelId="{997D4B6D-F402-47AE-B785-E735D74AC207}" type="presParOf" srcId="{4905EFF7-6631-47A4-8C6E-566BE852E7AA}" destId="{A1CDC803-FADD-404B-AD76-D0E8856C4BE8}" srcOrd="2" destOrd="0" presId="urn:microsoft.com/office/officeart/2005/8/layout/vList2"/>
    <dgm:cxn modelId="{E28676EB-A360-492C-9424-68D52819FAA2}" type="presParOf" srcId="{4905EFF7-6631-47A4-8C6E-566BE852E7AA}" destId="{528BE941-E673-4326-BAB6-6232A19D86B2}" srcOrd="3" destOrd="0" presId="urn:microsoft.com/office/officeart/2005/8/layout/vList2"/>
    <dgm:cxn modelId="{630FCD58-EE70-4666-8522-727371022294}" type="presParOf" srcId="{4905EFF7-6631-47A4-8C6E-566BE852E7AA}" destId="{EC537ACE-A4DA-4BC2-B22A-1052B0861FBE}" srcOrd="4" destOrd="0" presId="urn:microsoft.com/office/officeart/2005/8/layout/vList2"/>
    <dgm:cxn modelId="{89D52368-4D6C-4C59-ADC1-B839F6D641C1}" type="presParOf" srcId="{4905EFF7-6631-47A4-8C6E-566BE852E7AA}" destId="{CF23A701-F689-478E-B8AC-95317B4989D6}" srcOrd="5" destOrd="0" presId="urn:microsoft.com/office/officeart/2005/8/layout/vList2"/>
    <dgm:cxn modelId="{A41607F5-16A1-4E88-AF28-6246C003B831}" type="presParOf" srcId="{4905EFF7-6631-47A4-8C6E-566BE852E7AA}" destId="{D17B2BBF-2110-4DD9-9883-0277C3F3EC9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9E426EA-31DC-4D0F-971F-C6818255A60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736C135D-3DF4-4F09-9B7D-9DB8A536D023}">
      <dgm:prSet phldrT="[Tekst]"/>
      <dgm:spPr/>
      <dgm:t>
        <a:bodyPr/>
        <a:lstStyle/>
        <a:p>
          <a:r>
            <a:rPr lang="hr-HR" dirty="0"/>
            <a:t>SINKRONA KOMUNIKACIJA</a:t>
          </a:r>
        </a:p>
      </dgm:t>
    </dgm:pt>
    <dgm:pt modelId="{6676E72D-A582-4CA5-A4C5-499C38AD364F}" type="parTrans" cxnId="{FF97337A-9B27-4BAF-AAD1-39D064E39111}">
      <dgm:prSet/>
      <dgm:spPr/>
      <dgm:t>
        <a:bodyPr/>
        <a:lstStyle/>
        <a:p>
          <a:endParaRPr lang="hr-HR"/>
        </a:p>
      </dgm:t>
    </dgm:pt>
    <dgm:pt modelId="{14FD044B-1067-4E6C-8BB4-1E99F31F9AC0}" type="sibTrans" cxnId="{FF97337A-9B27-4BAF-AAD1-39D064E39111}">
      <dgm:prSet/>
      <dgm:spPr/>
      <dgm:t>
        <a:bodyPr/>
        <a:lstStyle/>
        <a:p>
          <a:endParaRPr lang="hr-HR"/>
        </a:p>
      </dgm:t>
    </dgm:pt>
    <dgm:pt modelId="{68A0816C-F45C-4F9F-877B-E1492F3F7F4F}">
      <dgm:prSet phldrT="[Tekst]"/>
      <dgm:spPr/>
      <dgm:t>
        <a:bodyPr/>
        <a:lstStyle/>
        <a:p>
          <a:r>
            <a:rPr lang="hr-HR" dirty="0"/>
            <a:t>Audio-konferencija</a:t>
          </a:r>
        </a:p>
      </dgm:t>
    </dgm:pt>
    <dgm:pt modelId="{89F967C6-BF04-4EE0-9EF1-A24515C93839}" type="parTrans" cxnId="{2B8999F5-C132-49E3-8F92-20BEE0940AEB}">
      <dgm:prSet/>
      <dgm:spPr/>
      <dgm:t>
        <a:bodyPr/>
        <a:lstStyle/>
        <a:p>
          <a:endParaRPr lang="hr-HR"/>
        </a:p>
      </dgm:t>
    </dgm:pt>
    <dgm:pt modelId="{60145F1E-AA3F-4B0D-824E-4999796AEB50}" type="sibTrans" cxnId="{2B8999F5-C132-49E3-8F92-20BEE0940AEB}">
      <dgm:prSet/>
      <dgm:spPr/>
      <dgm:t>
        <a:bodyPr/>
        <a:lstStyle/>
        <a:p>
          <a:endParaRPr lang="hr-HR"/>
        </a:p>
      </dgm:t>
    </dgm:pt>
    <dgm:pt modelId="{122A73E6-355B-43D5-82D5-637C05B3D074}">
      <dgm:prSet phldrT="[Tekst]"/>
      <dgm:spPr/>
      <dgm:t>
        <a:bodyPr/>
        <a:lstStyle/>
        <a:p>
          <a:r>
            <a:rPr lang="hr-HR" dirty="0"/>
            <a:t>Videokonferencija</a:t>
          </a:r>
        </a:p>
      </dgm:t>
    </dgm:pt>
    <dgm:pt modelId="{9A7D5174-C796-4AA2-95D0-EC057C8E1484}" type="parTrans" cxnId="{9756EA16-4F26-4C02-BF98-D38AE4DE95BC}">
      <dgm:prSet/>
      <dgm:spPr/>
      <dgm:t>
        <a:bodyPr/>
        <a:lstStyle/>
        <a:p>
          <a:endParaRPr lang="hr-HR"/>
        </a:p>
      </dgm:t>
    </dgm:pt>
    <dgm:pt modelId="{6B85C1B1-78FB-425A-8F54-F67597D19CB8}" type="sibTrans" cxnId="{9756EA16-4F26-4C02-BF98-D38AE4DE95BC}">
      <dgm:prSet/>
      <dgm:spPr/>
      <dgm:t>
        <a:bodyPr/>
        <a:lstStyle/>
        <a:p>
          <a:endParaRPr lang="hr-HR"/>
        </a:p>
      </dgm:t>
    </dgm:pt>
    <dgm:pt modelId="{E511B934-B274-4ABC-A308-C3EAFCD0B9EE}">
      <dgm:prSet phldrT="[Tekst]"/>
      <dgm:spPr/>
      <dgm:t>
        <a:bodyPr/>
        <a:lstStyle/>
        <a:p>
          <a:r>
            <a:rPr lang="hr-HR" dirty="0"/>
            <a:t>Čavrljanje/chat</a:t>
          </a:r>
        </a:p>
      </dgm:t>
    </dgm:pt>
    <dgm:pt modelId="{565E3B32-E56E-4683-838C-177365ACF280}" type="parTrans" cxnId="{3254CDC5-9D83-4F20-945D-ABEA4D1DAEEC}">
      <dgm:prSet/>
      <dgm:spPr/>
      <dgm:t>
        <a:bodyPr/>
        <a:lstStyle/>
        <a:p>
          <a:endParaRPr lang="hr-HR"/>
        </a:p>
      </dgm:t>
    </dgm:pt>
    <dgm:pt modelId="{DEC0E52F-EBAA-4388-A694-2EC279C8AF00}" type="sibTrans" cxnId="{3254CDC5-9D83-4F20-945D-ABEA4D1DAEEC}">
      <dgm:prSet/>
      <dgm:spPr/>
      <dgm:t>
        <a:bodyPr/>
        <a:lstStyle/>
        <a:p>
          <a:endParaRPr lang="hr-HR"/>
        </a:p>
      </dgm:t>
    </dgm:pt>
    <dgm:pt modelId="{D0D96EC0-5E70-4E6A-BC71-623F9D53E023}">
      <dgm:prSet/>
      <dgm:spPr/>
      <dgm:t>
        <a:bodyPr/>
        <a:lstStyle/>
        <a:p>
          <a:r>
            <a:rPr lang="hr-HR" dirty="0"/>
            <a:t>Oglasna ploča</a:t>
          </a:r>
        </a:p>
      </dgm:t>
    </dgm:pt>
    <dgm:pt modelId="{B9DCCA3A-BEC7-4120-8DA7-E24F9F0D999E}" type="parTrans" cxnId="{AB83CD98-0C77-470C-AAE5-19640DD7D5BA}">
      <dgm:prSet/>
      <dgm:spPr/>
      <dgm:t>
        <a:bodyPr/>
        <a:lstStyle/>
        <a:p>
          <a:endParaRPr lang="hr-HR"/>
        </a:p>
      </dgm:t>
    </dgm:pt>
    <dgm:pt modelId="{20BB2539-6245-43C5-BD23-EA593ED8F70C}" type="sibTrans" cxnId="{AB83CD98-0C77-470C-AAE5-19640DD7D5BA}">
      <dgm:prSet/>
      <dgm:spPr/>
      <dgm:t>
        <a:bodyPr/>
        <a:lstStyle/>
        <a:p>
          <a:endParaRPr lang="hr-HR"/>
        </a:p>
      </dgm:t>
    </dgm:pt>
    <dgm:pt modelId="{C4B34554-F55C-4A85-A7A5-70CFC34512B2}" type="pres">
      <dgm:prSet presAssocID="{E9E426EA-31DC-4D0F-971F-C6818255A60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F3E73E2-6BD4-4392-A254-7825A1A199CB}" type="pres">
      <dgm:prSet presAssocID="{736C135D-3DF4-4F09-9B7D-9DB8A536D023}" presName="root1" presStyleCnt="0"/>
      <dgm:spPr/>
    </dgm:pt>
    <dgm:pt modelId="{31D795FD-C438-4B2E-A691-514C0FFEB864}" type="pres">
      <dgm:prSet presAssocID="{736C135D-3DF4-4F09-9B7D-9DB8A536D023}" presName="LevelOneTextNode" presStyleLbl="node0" presStyleIdx="0" presStyleCnt="1">
        <dgm:presLayoutVars>
          <dgm:chPref val="3"/>
        </dgm:presLayoutVars>
      </dgm:prSet>
      <dgm:spPr/>
    </dgm:pt>
    <dgm:pt modelId="{B874E199-56B3-4405-AF93-113F7F53162E}" type="pres">
      <dgm:prSet presAssocID="{736C135D-3DF4-4F09-9B7D-9DB8A536D023}" presName="level2hierChild" presStyleCnt="0"/>
      <dgm:spPr/>
    </dgm:pt>
    <dgm:pt modelId="{6B7A7F34-4C4A-4DDB-A88B-056F6BCCE508}" type="pres">
      <dgm:prSet presAssocID="{89F967C6-BF04-4EE0-9EF1-A24515C93839}" presName="conn2-1" presStyleLbl="parChTrans1D2" presStyleIdx="0" presStyleCnt="4"/>
      <dgm:spPr/>
    </dgm:pt>
    <dgm:pt modelId="{5D406AE2-F549-43C4-A50E-2BCD2D0AFE08}" type="pres">
      <dgm:prSet presAssocID="{89F967C6-BF04-4EE0-9EF1-A24515C93839}" presName="connTx" presStyleLbl="parChTrans1D2" presStyleIdx="0" presStyleCnt="4"/>
      <dgm:spPr/>
    </dgm:pt>
    <dgm:pt modelId="{40F9477E-0213-4F67-A142-C5B9BF462CBE}" type="pres">
      <dgm:prSet presAssocID="{68A0816C-F45C-4F9F-877B-E1492F3F7F4F}" presName="root2" presStyleCnt="0"/>
      <dgm:spPr/>
    </dgm:pt>
    <dgm:pt modelId="{2D305DC1-BF1A-4603-A423-D6A9BC089C32}" type="pres">
      <dgm:prSet presAssocID="{68A0816C-F45C-4F9F-877B-E1492F3F7F4F}" presName="LevelTwoTextNode" presStyleLbl="node2" presStyleIdx="0" presStyleCnt="4">
        <dgm:presLayoutVars>
          <dgm:chPref val="3"/>
        </dgm:presLayoutVars>
      </dgm:prSet>
      <dgm:spPr/>
    </dgm:pt>
    <dgm:pt modelId="{E408F2FF-3990-409D-9EBC-93BAFC03E5DF}" type="pres">
      <dgm:prSet presAssocID="{68A0816C-F45C-4F9F-877B-E1492F3F7F4F}" presName="level3hierChild" presStyleCnt="0"/>
      <dgm:spPr/>
    </dgm:pt>
    <dgm:pt modelId="{2EB98E13-16F0-4F90-9F5B-7D07638A21AE}" type="pres">
      <dgm:prSet presAssocID="{9A7D5174-C796-4AA2-95D0-EC057C8E1484}" presName="conn2-1" presStyleLbl="parChTrans1D2" presStyleIdx="1" presStyleCnt="4"/>
      <dgm:spPr/>
    </dgm:pt>
    <dgm:pt modelId="{35BF47E3-57D3-41A9-B9E6-CC299A4181EF}" type="pres">
      <dgm:prSet presAssocID="{9A7D5174-C796-4AA2-95D0-EC057C8E1484}" presName="connTx" presStyleLbl="parChTrans1D2" presStyleIdx="1" presStyleCnt="4"/>
      <dgm:spPr/>
    </dgm:pt>
    <dgm:pt modelId="{B37E1845-2046-4F38-9CAD-767772EE727F}" type="pres">
      <dgm:prSet presAssocID="{122A73E6-355B-43D5-82D5-637C05B3D074}" presName="root2" presStyleCnt="0"/>
      <dgm:spPr/>
    </dgm:pt>
    <dgm:pt modelId="{57E61C55-60EE-4ACE-86D6-FC7CC019974A}" type="pres">
      <dgm:prSet presAssocID="{122A73E6-355B-43D5-82D5-637C05B3D074}" presName="LevelTwoTextNode" presStyleLbl="node2" presStyleIdx="1" presStyleCnt="4">
        <dgm:presLayoutVars>
          <dgm:chPref val="3"/>
        </dgm:presLayoutVars>
      </dgm:prSet>
      <dgm:spPr/>
    </dgm:pt>
    <dgm:pt modelId="{4ADFFFC3-798D-4C69-9A70-12C2B1004587}" type="pres">
      <dgm:prSet presAssocID="{122A73E6-355B-43D5-82D5-637C05B3D074}" presName="level3hierChild" presStyleCnt="0"/>
      <dgm:spPr/>
    </dgm:pt>
    <dgm:pt modelId="{857A640E-1876-4548-980B-73DFB3267177}" type="pres">
      <dgm:prSet presAssocID="{B9DCCA3A-BEC7-4120-8DA7-E24F9F0D999E}" presName="conn2-1" presStyleLbl="parChTrans1D2" presStyleIdx="2" presStyleCnt="4"/>
      <dgm:spPr/>
    </dgm:pt>
    <dgm:pt modelId="{CF34F6D6-D724-494A-9147-F56EE1200FA3}" type="pres">
      <dgm:prSet presAssocID="{B9DCCA3A-BEC7-4120-8DA7-E24F9F0D999E}" presName="connTx" presStyleLbl="parChTrans1D2" presStyleIdx="2" presStyleCnt="4"/>
      <dgm:spPr/>
    </dgm:pt>
    <dgm:pt modelId="{4D097F8D-0452-4C7E-8692-CCA786E2EC48}" type="pres">
      <dgm:prSet presAssocID="{D0D96EC0-5E70-4E6A-BC71-623F9D53E023}" presName="root2" presStyleCnt="0"/>
      <dgm:spPr/>
    </dgm:pt>
    <dgm:pt modelId="{5038D47B-3033-4944-AA53-8F36CDD9D3AF}" type="pres">
      <dgm:prSet presAssocID="{D0D96EC0-5E70-4E6A-BC71-623F9D53E023}" presName="LevelTwoTextNode" presStyleLbl="node2" presStyleIdx="2" presStyleCnt="4">
        <dgm:presLayoutVars>
          <dgm:chPref val="3"/>
        </dgm:presLayoutVars>
      </dgm:prSet>
      <dgm:spPr/>
    </dgm:pt>
    <dgm:pt modelId="{A4B262F8-E7CD-48B9-9C39-67C0A79075B7}" type="pres">
      <dgm:prSet presAssocID="{D0D96EC0-5E70-4E6A-BC71-623F9D53E023}" presName="level3hierChild" presStyleCnt="0"/>
      <dgm:spPr/>
    </dgm:pt>
    <dgm:pt modelId="{60255E15-5476-440D-9A78-2FE7F0B090F0}" type="pres">
      <dgm:prSet presAssocID="{565E3B32-E56E-4683-838C-177365ACF280}" presName="conn2-1" presStyleLbl="parChTrans1D2" presStyleIdx="3" presStyleCnt="4"/>
      <dgm:spPr/>
    </dgm:pt>
    <dgm:pt modelId="{E6753671-801E-4BAE-A836-725C14C8CA78}" type="pres">
      <dgm:prSet presAssocID="{565E3B32-E56E-4683-838C-177365ACF280}" presName="connTx" presStyleLbl="parChTrans1D2" presStyleIdx="3" presStyleCnt="4"/>
      <dgm:spPr/>
    </dgm:pt>
    <dgm:pt modelId="{9D9AEB8A-A7DB-4761-A2B9-8A7BF581F5F4}" type="pres">
      <dgm:prSet presAssocID="{E511B934-B274-4ABC-A308-C3EAFCD0B9EE}" presName="root2" presStyleCnt="0"/>
      <dgm:spPr/>
    </dgm:pt>
    <dgm:pt modelId="{7EDE7D8D-DC60-4113-9013-E1E8E49130ED}" type="pres">
      <dgm:prSet presAssocID="{E511B934-B274-4ABC-A308-C3EAFCD0B9EE}" presName="LevelTwoTextNode" presStyleLbl="node2" presStyleIdx="3" presStyleCnt="4">
        <dgm:presLayoutVars>
          <dgm:chPref val="3"/>
        </dgm:presLayoutVars>
      </dgm:prSet>
      <dgm:spPr/>
    </dgm:pt>
    <dgm:pt modelId="{8149B3FA-2193-41E8-BDA6-317EE3A2067A}" type="pres">
      <dgm:prSet presAssocID="{E511B934-B274-4ABC-A308-C3EAFCD0B9EE}" presName="level3hierChild" presStyleCnt="0"/>
      <dgm:spPr/>
    </dgm:pt>
  </dgm:ptLst>
  <dgm:cxnLst>
    <dgm:cxn modelId="{AF984403-6EBB-452F-A608-F992B3D897A0}" type="presOf" srcId="{565E3B32-E56E-4683-838C-177365ACF280}" destId="{E6753671-801E-4BAE-A836-725C14C8CA78}" srcOrd="1" destOrd="0" presId="urn:microsoft.com/office/officeart/2008/layout/HorizontalMultiLevelHierarchy"/>
    <dgm:cxn modelId="{B187DB0D-4195-4294-808D-45B346ADFCFE}" type="presOf" srcId="{736C135D-3DF4-4F09-9B7D-9DB8A536D023}" destId="{31D795FD-C438-4B2E-A691-514C0FFEB864}" srcOrd="0" destOrd="0" presId="urn:microsoft.com/office/officeart/2008/layout/HorizontalMultiLevelHierarchy"/>
    <dgm:cxn modelId="{9756EA16-4F26-4C02-BF98-D38AE4DE95BC}" srcId="{736C135D-3DF4-4F09-9B7D-9DB8A536D023}" destId="{122A73E6-355B-43D5-82D5-637C05B3D074}" srcOrd="1" destOrd="0" parTransId="{9A7D5174-C796-4AA2-95D0-EC057C8E1484}" sibTransId="{6B85C1B1-78FB-425A-8F54-F67597D19CB8}"/>
    <dgm:cxn modelId="{A2CE4B17-3ABB-4FF5-8471-0D6031CC0462}" type="presOf" srcId="{B9DCCA3A-BEC7-4120-8DA7-E24F9F0D999E}" destId="{857A640E-1876-4548-980B-73DFB3267177}" srcOrd="0" destOrd="0" presId="urn:microsoft.com/office/officeart/2008/layout/HorizontalMultiLevelHierarchy"/>
    <dgm:cxn modelId="{A95C5C1F-7812-4AA1-B5E3-6C410FC4D966}" type="presOf" srcId="{9A7D5174-C796-4AA2-95D0-EC057C8E1484}" destId="{2EB98E13-16F0-4F90-9F5B-7D07638A21AE}" srcOrd="0" destOrd="0" presId="urn:microsoft.com/office/officeart/2008/layout/HorizontalMultiLevelHierarchy"/>
    <dgm:cxn modelId="{4F722E26-FF06-487D-818D-5147625AD559}" type="presOf" srcId="{9A7D5174-C796-4AA2-95D0-EC057C8E1484}" destId="{35BF47E3-57D3-41A9-B9E6-CC299A4181EF}" srcOrd="1" destOrd="0" presId="urn:microsoft.com/office/officeart/2008/layout/HorizontalMultiLevelHierarchy"/>
    <dgm:cxn modelId="{8243B831-7E05-4036-AE0D-9E05D5023D3A}" type="presOf" srcId="{E511B934-B274-4ABC-A308-C3EAFCD0B9EE}" destId="{7EDE7D8D-DC60-4113-9013-E1E8E49130ED}" srcOrd="0" destOrd="0" presId="urn:microsoft.com/office/officeart/2008/layout/HorizontalMultiLevelHierarchy"/>
    <dgm:cxn modelId="{47B07A4B-AA7D-45C3-B578-BCABFA672217}" type="presOf" srcId="{122A73E6-355B-43D5-82D5-637C05B3D074}" destId="{57E61C55-60EE-4ACE-86D6-FC7CC019974A}" srcOrd="0" destOrd="0" presId="urn:microsoft.com/office/officeart/2008/layout/HorizontalMultiLevelHierarchy"/>
    <dgm:cxn modelId="{BAB2CF6D-00D0-44FE-8DFC-98CA992E7A69}" type="presOf" srcId="{89F967C6-BF04-4EE0-9EF1-A24515C93839}" destId="{6B7A7F34-4C4A-4DDB-A88B-056F6BCCE508}" srcOrd="0" destOrd="0" presId="urn:microsoft.com/office/officeart/2008/layout/HorizontalMultiLevelHierarchy"/>
    <dgm:cxn modelId="{F1A4236F-11AE-4544-AF57-259B1D2714C0}" type="presOf" srcId="{E9E426EA-31DC-4D0F-971F-C6818255A606}" destId="{C4B34554-F55C-4A85-A7A5-70CFC34512B2}" srcOrd="0" destOrd="0" presId="urn:microsoft.com/office/officeart/2008/layout/HorizontalMultiLevelHierarchy"/>
    <dgm:cxn modelId="{FF97337A-9B27-4BAF-AAD1-39D064E39111}" srcId="{E9E426EA-31DC-4D0F-971F-C6818255A606}" destId="{736C135D-3DF4-4F09-9B7D-9DB8A536D023}" srcOrd="0" destOrd="0" parTransId="{6676E72D-A582-4CA5-A4C5-499C38AD364F}" sibTransId="{14FD044B-1067-4E6C-8BB4-1E99F31F9AC0}"/>
    <dgm:cxn modelId="{99593B87-F3D6-49FD-90A6-5FF84C6453C1}" type="presOf" srcId="{D0D96EC0-5E70-4E6A-BC71-623F9D53E023}" destId="{5038D47B-3033-4944-AA53-8F36CDD9D3AF}" srcOrd="0" destOrd="0" presId="urn:microsoft.com/office/officeart/2008/layout/HorizontalMultiLevelHierarchy"/>
    <dgm:cxn modelId="{D72D2091-3B74-4194-8FCE-44FDD86353A6}" type="presOf" srcId="{89F967C6-BF04-4EE0-9EF1-A24515C93839}" destId="{5D406AE2-F549-43C4-A50E-2BCD2D0AFE08}" srcOrd="1" destOrd="0" presId="urn:microsoft.com/office/officeart/2008/layout/HorizontalMultiLevelHierarchy"/>
    <dgm:cxn modelId="{AB83CD98-0C77-470C-AAE5-19640DD7D5BA}" srcId="{736C135D-3DF4-4F09-9B7D-9DB8A536D023}" destId="{D0D96EC0-5E70-4E6A-BC71-623F9D53E023}" srcOrd="2" destOrd="0" parTransId="{B9DCCA3A-BEC7-4120-8DA7-E24F9F0D999E}" sibTransId="{20BB2539-6245-43C5-BD23-EA593ED8F70C}"/>
    <dgm:cxn modelId="{C722C9A5-2EB8-4DE3-95E5-88936163B234}" type="presOf" srcId="{B9DCCA3A-BEC7-4120-8DA7-E24F9F0D999E}" destId="{CF34F6D6-D724-494A-9147-F56EE1200FA3}" srcOrd="1" destOrd="0" presId="urn:microsoft.com/office/officeart/2008/layout/HorizontalMultiLevelHierarchy"/>
    <dgm:cxn modelId="{F5A27FB1-2459-4791-9AAC-318158D97A02}" type="presOf" srcId="{565E3B32-E56E-4683-838C-177365ACF280}" destId="{60255E15-5476-440D-9A78-2FE7F0B090F0}" srcOrd="0" destOrd="0" presId="urn:microsoft.com/office/officeart/2008/layout/HorizontalMultiLevelHierarchy"/>
    <dgm:cxn modelId="{3254CDC5-9D83-4F20-945D-ABEA4D1DAEEC}" srcId="{736C135D-3DF4-4F09-9B7D-9DB8A536D023}" destId="{E511B934-B274-4ABC-A308-C3EAFCD0B9EE}" srcOrd="3" destOrd="0" parTransId="{565E3B32-E56E-4683-838C-177365ACF280}" sibTransId="{DEC0E52F-EBAA-4388-A694-2EC279C8AF00}"/>
    <dgm:cxn modelId="{2B8999F5-C132-49E3-8F92-20BEE0940AEB}" srcId="{736C135D-3DF4-4F09-9B7D-9DB8A536D023}" destId="{68A0816C-F45C-4F9F-877B-E1492F3F7F4F}" srcOrd="0" destOrd="0" parTransId="{89F967C6-BF04-4EE0-9EF1-A24515C93839}" sibTransId="{60145F1E-AA3F-4B0D-824E-4999796AEB50}"/>
    <dgm:cxn modelId="{814A69F8-CF75-40FA-826D-619CAE4CDEA7}" type="presOf" srcId="{68A0816C-F45C-4F9F-877B-E1492F3F7F4F}" destId="{2D305DC1-BF1A-4603-A423-D6A9BC089C32}" srcOrd="0" destOrd="0" presId="urn:microsoft.com/office/officeart/2008/layout/HorizontalMultiLevelHierarchy"/>
    <dgm:cxn modelId="{BCE5C873-6DBC-4DCB-803A-5E124456A9ED}" type="presParOf" srcId="{C4B34554-F55C-4A85-A7A5-70CFC34512B2}" destId="{EF3E73E2-6BD4-4392-A254-7825A1A199CB}" srcOrd="0" destOrd="0" presId="urn:microsoft.com/office/officeart/2008/layout/HorizontalMultiLevelHierarchy"/>
    <dgm:cxn modelId="{87191216-4189-4D95-B55F-9392658A5A3A}" type="presParOf" srcId="{EF3E73E2-6BD4-4392-A254-7825A1A199CB}" destId="{31D795FD-C438-4B2E-A691-514C0FFEB864}" srcOrd="0" destOrd="0" presId="urn:microsoft.com/office/officeart/2008/layout/HorizontalMultiLevelHierarchy"/>
    <dgm:cxn modelId="{232F9A56-828F-4B0A-91AC-18D461FCA45F}" type="presParOf" srcId="{EF3E73E2-6BD4-4392-A254-7825A1A199CB}" destId="{B874E199-56B3-4405-AF93-113F7F53162E}" srcOrd="1" destOrd="0" presId="urn:microsoft.com/office/officeart/2008/layout/HorizontalMultiLevelHierarchy"/>
    <dgm:cxn modelId="{57ABF132-5588-4C34-BC5D-ABD85AA0FA50}" type="presParOf" srcId="{B874E199-56B3-4405-AF93-113F7F53162E}" destId="{6B7A7F34-4C4A-4DDB-A88B-056F6BCCE508}" srcOrd="0" destOrd="0" presId="urn:microsoft.com/office/officeart/2008/layout/HorizontalMultiLevelHierarchy"/>
    <dgm:cxn modelId="{00DA8352-4852-470C-B023-96549974D954}" type="presParOf" srcId="{6B7A7F34-4C4A-4DDB-A88B-056F6BCCE508}" destId="{5D406AE2-F549-43C4-A50E-2BCD2D0AFE08}" srcOrd="0" destOrd="0" presId="urn:microsoft.com/office/officeart/2008/layout/HorizontalMultiLevelHierarchy"/>
    <dgm:cxn modelId="{FAC17EC2-8377-4C86-894A-D83AB2C10984}" type="presParOf" srcId="{B874E199-56B3-4405-AF93-113F7F53162E}" destId="{40F9477E-0213-4F67-A142-C5B9BF462CBE}" srcOrd="1" destOrd="0" presId="urn:microsoft.com/office/officeart/2008/layout/HorizontalMultiLevelHierarchy"/>
    <dgm:cxn modelId="{CA257719-F417-4B8C-BE90-BAB367B5212A}" type="presParOf" srcId="{40F9477E-0213-4F67-A142-C5B9BF462CBE}" destId="{2D305DC1-BF1A-4603-A423-D6A9BC089C32}" srcOrd="0" destOrd="0" presId="urn:microsoft.com/office/officeart/2008/layout/HorizontalMultiLevelHierarchy"/>
    <dgm:cxn modelId="{BE90A291-D908-4419-A850-14E83544F63E}" type="presParOf" srcId="{40F9477E-0213-4F67-A142-C5B9BF462CBE}" destId="{E408F2FF-3990-409D-9EBC-93BAFC03E5DF}" srcOrd="1" destOrd="0" presId="urn:microsoft.com/office/officeart/2008/layout/HorizontalMultiLevelHierarchy"/>
    <dgm:cxn modelId="{C643BAE4-47C5-417B-A434-FC92CD134D35}" type="presParOf" srcId="{B874E199-56B3-4405-AF93-113F7F53162E}" destId="{2EB98E13-16F0-4F90-9F5B-7D07638A21AE}" srcOrd="2" destOrd="0" presId="urn:microsoft.com/office/officeart/2008/layout/HorizontalMultiLevelHierarchy"/>
    <dgm:cxn modelId="{92762608-EAD4-4252-BAD2-AB08805A5038}" type="presParOf" srcId="{2EB98E13-16F0-4F90-9F5B-7D07638A21AE}" destId="{35BF47E3-57D3-41A9-B9E6-CC299A4181EF}" srcOrd="0" destOrd="0" presId="urn:microsoft.com/office/officeart/2008/layout/HorizontalMultiLevelHierarchy"/>
    <dgm:cxn modelId="{F64A95A8-AF49-47F9-A3E8-8FE592F781D8}" type="presParOf" srcId="{B874E199-56B3-4405-AF93-113F7F53162E}" destId="{B37E1845-2046-4F38-9CAD-767772EE727F}" srcOrd="3" destOrd="0" presId="urn:microsoft.com/office/officeart/2008/layout/HorizontalMultiLevelHierarchy"/>
    <dgm:cxn modelId="{E194799C-B8E6-42C9-83CB-0629BA5F802B}" type="presParOf" srcId="{B37E1845-2046-4F38-9CAD-767772EE727F}" destId="{57E61C55-60EE-4ACE-86D6-FC7CC019974A}" srcOrd="0" destOrd="0" presId="urn:microsoft.com/office/officeart/2008/layout/HorizontalMultiLevelHierarchy"/>
    <dgm:cxn modelId="{2144FD0C-17C2-4FE1-9E64-3308B76FB4A2}" type="presParOf" srcId="{B37E1845-2046-4F38-9CAD-767772EE727F}" destId="{4ADFFFC3-798D-4C69-9A70-12C2B1004587}" srcOrd="1" destOrd="0" presId="urn:microsoft.com/office/officeart/2008/layout/HorizontalMultiLevelHierarchy"/>
    <dgm:cxn modelId="{875982FC-2F57-4EC8-8C29-A454E737FA1F}" type="presParOf" srcId="{B874E199-56B3-4405-AF93-113F7F53162E}" destId="{857A640E-1876-4548-980B-73DFB3267177}" srcOrd="4" destOrd="0" presId="urn:microsoft.com/office/officeart/2008/layout/HorizontalMultiLevelHierarchy"/>
    <dgm:cxn modelId="{CB860885-C28F-42FC-9E51-D684481F154B}" type="presParOf" srcId="{857A640E-1876-4548-980B-73DFB3267177}" destId="{CF34F6D6-D724-494A-9147-F56EE1200FA3}" srcOrd="0" destOrd="0" presId="urn:microsoft.com/office/officeart/2008/layout/HorizontalMultiLevelHierarchy"/>
    <dgm:cxn modelId="{B3AD7D0B-C9BB-4771-9CFB-810434D2AB74}" type="presParOf" srcId="{B874E199-56B3-4405-AF93-113F7F53162E}" destId="{4D097F8D-0452-4C7E-8692-CCA786E2EC48}" srcOrd="5" destOrd="0" presId="urn:microsoft.com/office/officeart/2008/layout/HorizontalMultiLevelHierarchy"/>
    <dgm:cxn modelId="{323008E6-0383-4F35-A967-32210ABB7877}" type="presParOf" srcId="{4D097F8D-0452-4C7E-8692-CCA786E2EC48}" destId="{5038D47B-3033-4944-AA53-8F36CDD9D3AF}" srcOrd="0" destOrd="0" presId="urn:microsoft.com/office/officeart/2008/layout/HorizontalMultiLevelHierarchy"/>
    <dgm:cxn modelId="{19EEB8A6-45AA-4300-8310-41367B4CA6A5}" type="presParOf" srcId="{4D097F8D-0452-4C7E-8692-CCA786E2EC48}" destId="{A4B262F8-E7CD-48B9-9C39-67C0A79075B7}" srcOrd="1" destOrd="0" presId="urn:microsoft.com/office/officeart/2008/layout/HorizontalMultiLevelHierarchy"/>
    <dgm:cxn modelId="{81960418-09EB-4938-96C3-F46902E18482}" type="presParOf" srcId="{B874E199-56B3-4405-AF93-113F7F53162E}" destId="{60255E15-5476-440D-9A78-2FE7F0B090F0}" srcOrd="6" destOrd="0" presId="urn:microsoft.com/office/officeart/2008/layout/HorizontalMultiLevelHierarchy"/>
    <dgm:cxn modelId="{335D0BE8-4548-4172-91F4-F48819D963E5}" type="presParOf" srcId="{60255E15-5476-440D-9A78-2FE7F0B090F0}" destId="{E6753671-801E-4BAE-A836-725C14C8CA78}" srcOrd="0" destOrd="0" presId="urn:microsoft.com/office/officeart/2008/layout/HorizontalMultiLevelHierarchy"/>
    <dgm:cxn modelId="{E52C8845-CAB3-4075-B285-229AF3DEF92A}" type="presParOf" srcId="{B874E199-56B3-4405-AF93-113F7F53162E}" destId="{9D9AEB8A-A7DB-4761-A2B9-8A7BF581F5F4}" srcOrd="7" destOrd="0" presId="urn:microsoft.com/office/officeart/2008/layout/HorizontalMultiLevelHierarchy"/>
    <dgm:cxn modelId="{310FADDD-1FCD-4EB4-A246-E0343164E36E}" type="presParOf" srcId="{9D9AEB8A-A7DB-4761-A2B9-8A7BF581F5F4}" destId="{7EDE7D8D-DC60-4113-9013-E1E8E49130ED}" srcOrd="0" destOrd="0" presId="urn:microsoft.com/office/officeart/2008/layout/HorizontalMultiLevelHierarchy"/>
    <dgm:cxn modelId="{BB42D23C-F3B0-4FDB-9ECA-D7F59E686044}" type="presParOf" srcId="{9D9AEB8A-A7DB-4761-A2B9-8A7BF581F5F4}" destId="{8149B3FA-2193-41E8-BDA6-317EE3A2067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50C183-D66F-488F-B5DB-A44F3732BBC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81B55D13-5674-41B1-8652-850DC870814A}">
      <dgm:prSet phldrT="[Tekst]"/>
      <dgm:spPr/>
      <dgm:t>
        <a:bodyPr/>
        <a:lstStyle/>
        <a:p>
          <a:r>
            <a:rPr lang="hr-HR" dirty="0"/>
            <a:t>ASINKRONA KOMUNIKACIJA</a:t>
          </a:r>
        </a:p>
      </dgm:t>
    </dgm:pt>
    <dgm:pt modelId="{86176BAF-DA91-42D6-A9A2-9ACB64A76193}" type="parTrans" cxnId="{8F57ACDE-84DF-403F-8FBC-F47AB6FA8467}">
      <dgm:prSet/>
      <dgm:spPr/>
      <dgm:t>
        <a:bodyPr/>
        <a:lstStyle/>
        <a:p>
          <a:endParaRPr lang="hr-HR"/>
        </a:p>
      </dgm:t>
    </dgm:pt>
    <dgm:pt modelId="{233B533B-744B-4744-BF7D-8A6F3A21F60A}" type="sibTrans" cxnId="{8F57ACDE-84DF-403F-8FBC-F47AB6FA8467}">
      <dgm:prSet/>
      <dgm:spPr/>
      <dgm:t>
        <a:bodyPr/>
        <a:lstStyle/>
        <a:p>
          <a:endParaRPr lang="hr-HR"/>
        </a:p>
      </dgm:t>
    </dgm:pt>
    <dgm:pt modelId="{80B6FC94-9443-4CD8-B2C1-1FD9BBD536A8}">
      <dgm:prSet phldrT="[Tekst]"/>
      <dgm:spPr/>
      <dgm:t>
        <a:bodyPr/>
        <a:lstStyle/>
        <a:p>
          <a:r>
            <a:rPr lang="hr-HR" dirty="0" err="1"/>
            <a:t>Elektornička</a:t>
          </a:r>
          <a:r>
            <a:rPr lang="hr-HR" dirty="0"/>
            <a:t> pošta</a:t>
          </a:r>
        </a:p>
      </dgm:t>
    </dgm:pt>
    <dgm:pt modelId="{9DAEC936-E566-4EC7-B0D8-EC380B19E807}" type="parTrans" cxnId="{B2D87D27-928A-43FE-92E9-F890F1433886}">
      <dgm:prSet/>
      <dgm:spPr/>
      <dgm:t>
        <a:bodyPr/>
        <a:lstStyle/>
        <a:p>
          <a:endParaRPr lang="hr-HR"/>
        </a:p>
      </dgm:t>
    </dgm:pt>
    <dgm:pt modelId="{511D0A9D-75CE-4930-8843-8D1CBABDAF4C}" type="sibTrans" cxnId="{B2D87D27-928A-43FE-92E9-F890F1433886}">
      <dgm:prSet/>
      <dgm:spPr/>
      <dgm:t>
        <a:bodyPr/>
        <a:lstStyle/>
        <a:p>
          <a:endParaRPr lang="hr-HR"/>
        </a:p>
      </dgm:t>
    </dgm:pt>
    <dgm:pt modelId="{F777EB0A-12F5-4312-98B8-67095174476C}">
      <dgm:prSet phldrT="[Tekst]"/>
      <dgm:spPr/>
      <dgm:t>
        <a:bodyPr/>
        <a:lstStyle/>
        <a:p>
          <a:r>
            <a:rPr lang="hr-HR" dirty="0"/>
            <a:t>Diskusijske forme</a:t>
          </a:r>
        </a:p>
      </dgm:t>
    </dgm:pt>
    <dgm:pt modelId="{D851AF81-9083-474B-8DCD-AFA62352C35D}" type="parTrans" cxnId="{3626F617-2A77-4B7F-9907-769F6637BCC9}">
      <dgm:prSet/>
      <dgm:spPr/>
      <dgm:t>
        <a:bodyPr/>
        <a:lstStyle/>
        <a:p>
          <a:endParaRPr lang="hr-HR"/>
        </a:p>
      </dgm:t>
    </dgm:pt>
    <dgm:pt modelId="{6755FCB0-7B14-4925-9A11-36944ECF41E4}" type="sibTrans" cxnId="{3626F617-2A77-4B7F-9907-769F6637BCC9}">
      <dgm:prSet/>
      <dgm:spPr/>
      <dgm:t>
        <a:bodyPr/>
        <a:lstStyle/>
        <a:p>
          <a:endParaRPr lang="hr-HR"/>
        </a:p>
      </dgm:t>
    </dgm:pt>
    <dgm:pt modelId="{F34941E4-4DC1-4AF3-91E9-06DB5CF2E39F}">
      <dgm:prSet phldrT="[Tekst]"/>
      <dgm:spPr/>
      <dgm:t>
        <a:bodyPr/>
        <a:lstStyle/>
        <a:p>
          <a:r>
            <a:rPr lang="hr-HR" dirty="0"/>
            <a:t>Blogovi</a:t>
          </a:r>
        </a:p>
      </dgm:t>
    </dgm:pt>
    <dgm:pt modelId="{434D2A56-6939-4EFA-8E3C-C4CEE71EC171}" type="parTrans" cxnId="{3B0BD020-8067-458F-9BD7-4F8E37AC2195}">
      <dgm:prSet/>
      <dgm:spPr/>
      <dgm:t>
        <a:bodyPr/>
        <a:lstStyle/>
        <a:p>
          <a:endParaRPr lang="hr-HR"/>
        </a:p>
      </dgm:t>
    </dgm:pt>
    <dgm:pt modelId="{07DE1719-587B-4528-8D97-D87814BE91C0}" type="sibTrans" cxnId="{3B0BD020-8067-458F-9BD7-4F8E37AC2195}">
      <dgm:prSet/>
      <dgm:spPr/>
      <dgm:t>
        <a:bodyPr/>
        <a:lstStyle/>
        <a:p>
          <a:endParaRPr lang="hr-HR"/>
        </a:p>
      </dgm:t>
    </dgm:pt>
    <dgm:pt modelId="{7977A929-E6E8-45FB-A7E8-A337B388EE9B}" type="pres">
      <dgm:prSet presAssocID="{B350C183-D66F-488F-B5DB-A44F3732BBC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8B2CB9F-5288-4943-8838-245F83DACEF3}" type="pres">
      <dgm:prSet presAssocID="{81B55D13-5674-41B1-8652-850DC870814A}" presName="root1" presStyleCnt="0"/>
      <dgm:spPr/>
    </dgm:pt>
    <dgm:pt modelId="{9F6E61B1-9436-4D4A-A324-CB4360B3B33D}" type="pres">
      <dgm:prSet presAssocID="{81B55D13-5674-41B1-8652-850DC870814A}" presName="LevelOneTextNode" presStyleLbl="node0" presStyleIdx="0" presStyleCnt="1">
        <dgm:presLayoutVars>
          <dgm:chPref val="3"/>
        </dgm:presLayoutVars>
      </dgm:prSet>
      <dgm:spPr/>
    </dgm:pt>
    <dgm:pt modelId="{6A2BD57F-B8BF-4C42-9FC7-AC536527BCDD}" type="pres">
      <dgm:prSet presAssocID="{81B55D13-5674-41B1-8652-850DC870814A}" presName="level2hierChild" presStyleCnt="0"/>
      <dgm:spPr/>
    </dgm:pt>
    <dgm:pt modelId="{082A12D8-412E-4598-9FA8-EDB1724A7CA0}" type="pres">
      <dgm:prSet presAssocID="{9DAEC936-E566-4EC7-B0D8-EC380B19E807}" presName="conn2-1" presStyleLbl="parChTrans1D2" presStyleIdx="0" presStyleCnt="3"/>
      <dgm:spPr/>
    </dgm:pt>
    <dgm:pt modelId="{0EE06B30-9254-4CE2-9D79-A4583E118A4E}" type="pres">
      <dgm:prSet presAssocID="{9DAEC936-E566-4EC7-B0D8-EC380B19E807}" presName="connTx" presStyleLbl="parChTrans1D2" presStyleIdx="0" presStyleCnt="3"/>
      <dgm:spPr/>
    </dgm:pt>
    <dgm:pt modelId="{D3367EA1-6A4A-471E-8077-C2EFC9A0F21D}" type="pres">
      <dgm:prSet presAssocID="{80B6FC94-9443-4CD8-B2C1-1FD9BBD536A8}" presName="root2" presStyleCnt="0"/>
      <dgm:spPr/>
    </dgm:pt>
    <dgm:pt modelId="{A64E2335-8E28-4356-A405-956041C1F1AF}" type="pres">
      <dgm:prSet presAssocID="{80B6FC94-9443-4CD8-B2C1-1FD9BBD536A8}" presName="LevelTwoTextNode" presStyleLbl="node2" presStyleIdx="0" presStyleCnt="3">
        <dgm:presLayoutVars>
          <dgm:chPref val="3"/>
        </dgm:presLayoutVars>
      </dgm:prSet>
      <dgm:spPr/>
    </dgm:pt>
    <dgm:pt modelId="{C94E72E5-FF3E-48B9-88B3-C45AD8A41031}" type="pres">
      <dgm:prSet presAssocID="{80B6FC94-9443-4CD8-B2C1-1FD9BBD536A8}" presName="level3hierChild" presStyleCnt="0"/>
      <dgm:spPr/>
    </dgm:pt>
    <dgm:pt modelId="{4925D885-26BF-4BC2-B3F8-563BB884DD94}" type="pres">
      <dgm:prSet presAssocID="{D851AF81-9083-474B-8DCD-AFA62352C35D}" presName="conn2-1" presStyleLbl="parChTrans1D2" presStyleIdx="1" presStyleCnt="3"/>
      <dgm:spPr/>
    </dgm:pt>
    <dgm:pt modelId="{B0CE4325-8C71-48BF-86EA-071E6EE76245}" type="pres">
      <dgm:prSet presAssocID="{D851AF81-9083-474B-8DCD-AFA62352C35D}" presName="connTx" presStyleLbl="parChTrans1D2" presStyleIdx="1" presStyleCnt="3"/>
      <dgm:spPr/>
    </dgm:pt>
    <dgm:pt modelId="{7A03ADEE-D1E4-47DA-863D-A543333E56C0}" type="pres">
      <dgm:prSet presAssocID="{F777EB0A-12F5-4312-98B8-67095174476C}" presName="root2" presStyleCnt="0"/>
      <dgm:spPr/>
    </dgm:pt>
    <dgm:pt modelId="{178E28BA-EC70-4BAB-B424-6BDEB11D2622}" type="pres">
      <dgm:prSet presAssocID="{F777EB0A-12F5-4312-98B8-67095174476C}" presName="LevelTwoTextNode" presStyleLbl="node2" presStyleIdx="1" presStyleCnt="3">
        <dgm:presLayoutVars>
          <dgm:chPref val="3"/>
        </dgm:presLayoutVars>
      </dgm:prSet>
      <dgm:spPr/>
    </dgm:pt>
    <dgm:pt modelId="{C3E72F86-7299-47E5-A1AA-8FACF1C4F4ED}" type="pres">
      <dgm:prSet presAssocID="{F777EB0A-12F5-4312-98B8-67095174476C}" presName="level3hierChild" presStyleCnt="0"/>
      <dgm:spPr/>
    </dgm:pt>
    <dgm:pt modelId="{7B1F012C-167F-4E61-AA81-D717EAF8EC1F}" type="pres">
      <dgm:prSet presAssocID="{434D2A56-6939-4EFA-8E3C-C4CEE71EC171}" presName="conn2-1" presStyleLbl="parChTrans1D2" presStyleIdx="2" presStyleCnt="3"/>
      <dgm:spPr/>
    </dgm:pt>
    <dgm:pt modelId="{111988FC-91B3-49F6-B8CA-B348C56874DC}" type="pres">
      <dgm:prSet presAssocID="{434D2A56-6939-4EFA-8E3C-C4CEE71EC171}" presName="connTx" presStyleLbl="parChTrans1D2" presStyleIdx="2" presStyleCnt="3"/>
      <dgm:spPr/>
    </dgm:pt>
    <dgm:pt modelId="{E4B5D2DD-ACB9-4692-8941-E5188E8BBF76}" type="pres">
      <dgm:prSet presAssocID="{F34941E4-4DC1-4AF3-91E9-06DB5CF2E39F}" presName="root2" presStyleCnt="0"/>
      <dgm:spPr/>
    </dgm:pt>
    <dgm:pt modelId="{4093990B-9F9D-4526-9220-498021E6A707}" type="pres">
      <dgm:prSet presAssocID="{F34941E4-4DC1-4AF3-91E9-06DB5CF2E39F}" presName="LevelTwoTextNode" presStyleLbl="node2" presStyleIdx="2" presStyleCnt="3">
        <dgm:presLayoutVars>
          <dgm:chPref val="3"/>
        </dgm:presLayoutVars>
      </dgm:prSet>
      <dgm:spPr/>
    </dgm:pt>
    <dgm:pt modelId="{051A920B-526C-4FA8-8634-C8863FA749BA}" type="pres">
      <dgm:prSet presAssocID="{F34941E4-4DC1-4AF3-91E9-06DB5CF2E39F}" presName="level3hierChild" presStyleCnt="0"/>
      <dgm:spPr/>
    </dgm:pt>
  </dgm:ptLst>
  <dgm:cxnLst>
    <dgm:cxn modelId="{5D7A3100-FF1F-45AD-AFC1-1D88A1CFBCE4}" type="presOf" srcId="{D851AF81-9083-474B-8DCD-AFA62352C35D}" destId="{4925D885-26BF-4BC2-B3F8-563BB884DD94}" srcOrd="0" destOrd="0" presId="urn:microsoft.com/office/officeart/2008/layout/HorizontalMultiLevelHierarchy"/>
    <dgm:cxn modelId="{3626F617-2A77-4B7F-9907-769F6637BCC9}" srcId="{81B55D13-5674-41B1-8652-850DC870814A}" destId="{F777EB0A-12F5-4312-98B8-67095174476C}" srcOrd="1" destOrd="0" parTransId="{D851AF81-9083-474B-8DCD-AFA62352C35D}" sibTransId="{6755FCB0-7B14-4925-9A11-36944ECF41E4}"/>
    <dgm:cxn modelId="{3B0BD020-8067-458F-9BD7-4F8E37AC2195}" srcId="{81B55D13-5674-41B1-8652-850DC870814A}" destId="{F34941E4-4DC1-4AF3-91E9-06DB5CF2E39F}" srcOrd="2" destOrd="0" parTransId="{434D2A56-6939-4EFA-8E3C-C4CEE71EC171}" sibTransId="{07DE1719-587B-4528-8D97-D87814BE91C0}"/>
    <dgm:cxn modelId="{AE304421-6845-4251-B489-00D25C959EE3}" type="presOf" srcId="{434D2A56-6939-4EFA-8E3C-C4CEE71EC171}" destId="{111988FC-91B3-49F6-B8CA-B348C56874DC}" srcOrd="1" destOrd="0" presId="urn:microsoft.com/office/officeart/2008/layout/HorizontalMultiLevelHierarchy"/>
    <dgm:cxn modelId="{B2D87D27-928A-43FE-92E9-F890F1433886}" srcId="{81B55D13-5674-41B1-8652-850DC870814A}" destId="{80B6FC94-9443-4CD8-B2C1-1FD9BBD536A8}" srcOrd="0" destOrd="0" parTransId="{9DAEC936-E566-4EC7-B0D8-EC380B19E807}" sibTransId="{511D0A9D-75CE-4930-8843-8D1CBABDAF4C}"/>
    <dgm:cxn modelId="{231CC72B-E883-498B-A3B9-E74E30F83FDD}" type="presOf" srcId="{F34941E4-4DC1-4AF3-91E9-06DB5CF2E39F}" destId="{4093990B-9F9D-4526-9220-498021E6A707}" srcOrd="0" destOrd="0" presId="urn:microsoft.com/office/officeart/2008/layout/HorizontalMultiLevelHierarchy"/>
    <dgm:cxn modelId="{A3AE1D33-6B99-43EA-AB51-4ABB48B22B2E}" type="presOf" srcId="{81B55D13-5674-41B1-8652-850DC870814A}" destId="{9F6E61B1-9436-4D4A-A324-CB4360B3B33D}" srcOrd="0" destOrd="0" presId="urn:microsoft.com/office/officeart/2008/layout/HorizontalMultiLevelHierarchy"/>
    <dgm:cxn modelId="{47EA0E49-B63C-4C6A-8AB5-72B502DE9DC3}" type="presOf" srcId="{434D2A56-6939-4EFA-8E3C-C4CEE71EC171}" destId="{7B1F012C-167F-4E61-AA81-D717EAF8EC1F}" srcOrd="0" destOrd="0" presId="urn:microsoft.com/office/officeart/2008/layout/HorizontalMultiLevelHierarchy"/>
    <dgm:cxn modelId="{C3633477-11F0-4374-B23C-0CE88D700D8F}" type="presOf" srcId="{80B6FC94-9443-4CD8-B2C1-1FD9BBD536A8}" destId="{A64E2335-8E28-4356-A405-956041C1F1AF}" srcOrd="0" destOrd="0" presId="urn:microsoft.com/office/officeart/2008/layout/HorizontalMultiLevelHierarchy"/>
    <dgm:cxn modelId="{FA92BB7A-2B81-4EA6-97B3-899866F67EB0}" type="presOf" srcId="{9DAEC936-E566-4EC7-B0D8-EC380B19E807}" destId="{082A12D8-412E-4598-9FA8-EDB1724A7CA0}" srcOrd="0" destOrd="0" presId="urn:microsoft.com/office/officeart/2008/layout/HorizontalMultiLevelHierarchy"/>
    <dgm:cxn modelId="{FB27537C-029D-4C6E-8926-98F95D73C6A6}" type="presOf" srcId="{B350C183-D66F-488F-B5DB-A44F3732BBC1}" destId="{7977A929-E6E8-45FB-A7E8-A337B388EE9B}" srcOrd="0" destOrd="0" presId="urn:microsoft.com/office/officeart/2008/layout/HorizontalMultiLevelHierarchy"/>
    <dgm:cxn modelId="{AE4668AD-190C-4922-99EC-2C5FC36D77CC}" type="presOf" srcId="{D851AF81-9083-474B-8DCD-AFA62352C35D}" destId="{B0CE4325-8C71-48BF-86EA-071E6EE76245}" srcOrd="1" destOrd="0" presId="urn:microsoft.com/office/officeart/2008/layout/HorizontalMultiLevelHierarchy"/>
    <dgm:cxn modelId="{7E653CAE-DD26-4B1F-9751-24D1BC2EA550}" type="presOf" srcId="{9DAEC936-E566-4EC7-B0D8-EC380B19E807}" destId="{0EE06B30-9254-4CE2-9D79-A4583E118A4E}" srcOrd="1" destOrd="0" presId="urn:microsoft.com/office/officeart/2008/layout/HorizontalMultiLevelHierarchy"/>
    <dgm:cxn modelId="{7A056EBD-5CDF-4B64-8662-A2CAFE339376}" type="presOf" srcId="{F777EB0A-12F5-4312-98B8-67095174476C}" destId="{178E28BA-EC70-4BAB-B424-6BDEB11D2622}" srcOrd="0" destOrd="0" presId="urn:microsoft.com/office/officeart/2008/layout/HorizontalMultiLevelHierarchy"/>
    <dgm:cxn modelId="{8F57ACDE-84DF-403F-8FBC-F47AB6FA8467}" srcId="{B350C183-D66F-488F-B5DB-A44F3732BBC1}" destId="{81B55D13-5674-41B1-8652-850DC870814A}" srcOrd="0" destOrd="0" parTransId="{86176BAF-DA91-42D6-A9A2-9ACB64A76193}" sibTransId="{233B533B-744B-4744-BF7D-8A6F3A21F60A}"/>
    <dgm:cxn modelId="{DB764064-ADA2-47BB-8D71-BD49053823D8}" type="presParOf" srcId="{7977A929-E6E8-45FB-A7E8-A337B388EE9B}" destId="{58B2CB9F-5288-4943-8838-245F83DACEF3}" srcOrd="0" destOrd="0" presId="urn:microsoft.com/office/officeart/2008/layout/HorizontalMultiLevelHierarchy"/>
    <dgm:cxn modelId="{87018A74-070E-402A-BAEC-BF06830C5AEB}" type="presParOf" srcId="{58B2CB9F-5288-4943-8838-245F83DACEF3}" destId="{9F6E61B1-9436-4D4A-A324-CB4360B3B33D}" srcOrd="0" destOrd="0" presId="urn:microsoft.com/office/officeart/2008/layout/HorizontalMultiLevelHierarchy"/>
    <dgm:cxn modelId="{758D9154-FCC1-4FB3-B895-9E2506B67B16}" type="presParOf" srcId="{58B2CB9F-5288-4943-8838-245F83DACEF3}" destId="{6A2BD57F-B8BF-4C42-9FC7-AC536527BCDD}" srcOrd="1" destOrd="0" presId="urn:microsoft.com/office/officeart/2008/layout/HorizontalMultiLevelHierarchy"/>
    <dgm:cxn modelId="{922D7290-70B3-4692-9C27-9CD7E21BAF25}" type="presParOf" srcId="{6A2BD57F-B8BF-4C42-9FC7-AC536527BCDD}" destId="{082A12D8-412E-4598-9FA8-EDB1724A7CA0}" srcOrd="0" destOrd="0" presId="urn:microsoft.com/office/officeart/2008/layout/HorizontalMultiLevelHierarchy"/>
    <dgm:cxn modelId="{AFC1655E-6BB3-4ECA-BE35-EDA514AB3CC5}" type="presParOf" srcId="{082A12D8-412E-4598-9FA8-EDB1724A7CA0}" destId="{0EE06B30-9254-4CE2-9D79-A4583E118A4E}" srcOrd="0" destOrd="0" presId="urn:microsoft.com/office/officeart/2008/layout/HorizontalMultiLevelHierarchy"/>
    <dgm:cxn modelId="{FE5A483C-8B01-465F-9B97-5BD7802BA86C}" type="presParOf" srcId="{6A2BD57F-B8BF-4C42-9FC7-AC536527BCDD}" destId="{D3367EA1-6A4A-471E-8077-C2EFC9A0F21D}" srcOrd="1" destOrd="0" presId="urn:microsoft.com/office/officeart/2008/layout/HorizontalMultiLevelHierarchy"/>
    <dgm:cxn modelId="{A1181987-9F21-4D24-B63F-166B5478A487}" type="presParOf" srcId="{D3367EA1-6A4A-471E-8077-C2EFC9A0F21D}" destId="{A64E2335-8E28-4356-A405-956041C1F1AF}" srcOrd="0" destOrd="0" presId="urn:microsoft.com/office/officeart/2008/layout/HorizontalMultiLevelHierarchy"/>
    <dgm:cxn modelId="{37A167C6-6DED-47CE-B47C-9BAF9AB0B0D3}" type="presParOf" srcId="{D3367EA1-6A4A-471E-8077-C2EFC9A0F21D}" destId="{C94E72E5-FF3E-48B9-88B3-C45AD8A41031}" srcOrd="1" destOrd="0" presId="urn:microsoft.com/office/officeart/2008/layout/HorizontalMultiLevelHierarchy"/>
    <dgm:cxn modelId="{FA336656-35A5-45D3-9C29-4C467F7CBA7E}" type="presParOf" srcId="{6A2BD57F-B8BF-4C42-9FC7-AC536527BCDD}" destId="{4925D885-26BF-4BC2-B3F8-563BB884DD94}" srcOrd="2" destOrd="0" presId="urn:microsoft.com/office/officeart/2008/layout/HorizontalMultiLevelHierarchy"/>
    <dgm:cxn modelId="{FBB37097-2105-47ED-B50A-551B94DED043}" type="presParOf" srcId="{4925D885-26BF-4BC2-B3F8-563BB884DD94}" destId="{B0CE4325-8C71-48BF-86EA-071E6EE76245}" srcOrd="0" destOrd="0" presId="urn:microsoft.com/office/officeart/2008/layout/HorizontalMultiLevelHierarchy"/>
    <dgm:cxn modelId="{D6D48CC8-E90D-40B3-86FC-071335EFE443}" type="presParOf" srcId="{6A2BD57F-B8BF-4C42-9FC7-AC536527BCDD}" destId="{7A03ADEE-D1E4-47DA-863D-A543333E56C0}" srcOrd="3" destOrd="0" presId="urn:microsoft.com/office/officeart/2008/layout/HorizontalMultiLevelHierarchy"/>
    <dgm:cxn modelId="{3EFECBC9-68DE-4A49-9E5E-B0B77AB804FA}" type="presParOf" srcId="{7A03ADEE-D1E4-47DA-863D-A543333E56C0}" destId="{178E28BA-EC70-4BAB-B424-6BDEB11D2622}" srcOrd="0" destOrd="0" presId="urn:microsoft.com/office/officeart/2008/layout/HorizontalMultiLevelHierarchy"/>
    <dgm:cxn modelId="{5A5F6E71-1A57-49A9-8E53-6F2F419D9B89}" type="presParOf" srcId="{7A03ADEE-D1E4-47DA-863D-A543333E56C0}" destId="{C3E72F86-7299-47E5-A1AA-8FACF1C4F4ED}" srcOrd="1" destOrd="0" presId="urn:microsoft.com/office/officeart/2008/layout/HorizontalMultiLevelHierarchy"/>
    <dgm:cxn modelId="{2325089D-7AF9-432C-8685-4D1C3EDC8CD9}" type="presParOf" srcId="{6A2BD57F-B8BF-4C42-9FC7-AC536527BCDD}" destId="{7B1F012C-167F-4E61-AA81-D717EAF8EC1F}" srcOrd="4" destOrd="0" presId="urn:microsoft.com/office/officeart/2008/layout/HorizontalMultiLevelHierarchy"/>
    <dgm:cxn modelId="{522BE5A4-6A90-4AB2-BE9E-514CFED29F77}" type="presParOf" srcId="{7B1F012C-167F-4E61-AA81-D717EAF8EC1F}" destId="{111988FC-91B3-49F6-B8CA-B348C56874DC}" srcOrd="0" destOrd="0" presId="urn:microsoft.com/office/officeart/2008/layout/HorizontalMultiLevelHierarchy"/>
    <dgm:cxn modelId="{D26F4027-DF0E-43D6-88C6-5B089800B9A5}" type="presParOf" srcId="{6A2BD57F-B8BF-4C42-9FC7-AC536527BCDD}" destId="{E4B5D2DD-ACB9-4692-8941-E5188E8BBF76}" srcOrd="5" destOrd="0" presId="urn:microsoft.com/office/officeart/2008/layout/HorizontalMultiLevelHierarchy"/>
    <dgm:cxn modelId="{826B3BBB-CB81-420E-A90A-E425DD7693E1}" type="presParOf" srcId="{E4B5D2DD-ACB9-4692-8941-E5188E8BBF76}" destId="{4093990B-9F9D-4526-9220-498021E6A707}" srcOrd="0" destOrd="0" presId="urn:microsoft.com/office/officeart/2008/layout/HorizontalMultiLevelHierarchy"/>
    <dgm:cxn modelId="{1D6B6A20-0316-469A-8256-3DF96537B3F3}" type="presParOf" srcId="{E4B5D2DD-ACB9-4692-8941-E5188E8BBF76}" destId="{051A920B-526C-4FA8-8634-C8863FA749B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A8EE7-F633-4D56-863A-80683B8B59A7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658F1-9F8C-4253-BBAA-3506211373ED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Bit učenja je razvijanje misaonih struktura koje prezentiraju određene vanjske ili unutarnje procese</a:t>
          </a:r>
          <a:endParaRPr lang="en-US" sz="2700" kern="1200"/>
        </a:p>
      </dsp:txBody>
      <dsp:txXfrm>
        <a:off x="0" y="0"/>
        <a:ext cx="10515600" cy="1087834"/>
      </dsp:txXfrm>
    </dsp:sp>
    <dsp:sp modelId="{A9CE8E62-CD4D-4A5E-B39B-7001B6B6B680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59ADF-2F94-46ED-8A5B-C496B754662B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U e-učenju kognitivizam uključuje korištenje primjera i modela , uspoređivanje poznatog sa nepoznatim, kategoriziranje pojmova itd.</a:t>
          </a:r>
          <a:endParaRPr lang="en-US" sz="2700" kern="1200"/>
        </a:p>
      </dsp:txBody>
      <dsp:txXfrm>
        <a:off x="0" y="1087834"/>
        <a:ext cx="10515600" cy="1087834"/>
      </dsp:txXfrm>
    </dsp:sp>
    <dsp:sp modelId="{BA790924-8F65-4E8A-99D5-E59DA466292C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E9BC5-242D-4F96-B148-69BE4E9EFC68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(npr. Uz pomoć simulacije učenicima možemo zorno prikazati kretanje čestica)</a:t>
          </a:r>
          <a:endParaRPr lang="en-US" sz="2700" kern="1200"/>
        </a:p>
      </dsp:txBody>
      <dsp:txXfrm>
        <a:off x="0" y="2175669"/>
        <a:ext cx="10515600" cy="1087834"/>
      </dsp:txXfrm>
    </dsp:sp>
    <dsp:sp modelId="{B350A750-DE33-4C67-84D8-A9952FCA163F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B5A83-92CC-468F-A63B-71E2A5B750B8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Potrebno detaljna razrada materijala, strategija, metoda i oblika rada prije realizacije (E-učitelj- suvremena nastava uz pomoć tehnologije, 2016).</a:t>
          </a:r>
          <a:endParaRPr lang="en-US" sz="2700" kern="1200"/>
        </a:p>
      </dsp:txBody>
      <dsp:txXfrm>
        <a:off x="0" y="3263503"/>
        <a:ext cx="10515600" cy="10878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FA4DB-7204-4E7C-8E7B-8E6A8B200571}">
      <dsp:nvSpPr>
        <dsp:cNvPr id="0" name=""/>
        <dsp:cNvSpPr/>
      </dsp:nvSpPr>
      <dsp:spPr>
        <a:xfrm>
          <a:off x="51" y="130869"/>
          <a:ext cx="4913783" cy="576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FORMATIVNO PROCJENJIVANJE</a:t>
          </a:r>
          <a:endParaRPr lang="en-US" sz="2000" kern="1200"/>
        </a:p>
      </dsp:txBody>
      <dsp:txXfrm>
        <a:off x="51" y="130869"/>
        <a:ext cx="4913783" cy="576000"/>
      </dsp:txXfrm>
    </dsp:sp>
    <dsp:sp modelId="{C893C7B0-25EF-4378-A30D-D40F01FF2BC7}">
      <dsp:nvSpPr>
        <dsp:cNvPr id="0" name=""/>
        <dsp:cNvSpPr/>
      </dsp:nvSpPr>
      <dsp:spPr>
        <a:xfrm>
          <a:off x="51" y="706869"/>
          <a:ext cx="4913783" cy="3513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Uključuje sve postupke i procese  koji daju povratnu informaciju za vrijeme učenja; 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Ova vrsta procjene omogućuje nam da vidimo napredak učenika bez davanje ocjena;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Tijekom ovog procesa saznajemo da li su potrebne dodatne smjernice, pomoć itd. u daljnjem učenju;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Primjeri formativne procjene su : pisani rad, likovni rad, samoocjenjivanje, različiti kvizovi na kraju sata…</a:t>
          </a:r>
          <a:endParaRPr lang="en-US" sz="2000" kern="1200"/>
        </a:p>
      </dsp:txBody>
      <dsp:txXfrm>
        <a:off x="51" y="706869"/>
        <a:ext cx="4913783" cy="3513600"/>
      </dsp:txXfrm>
    </dsp:sp>
    <dsp:sp modelId="{104B56B7-A2B2-4F86-B22B-6384005E491A}">
      <dsp:nvSpPr>
        <dsp:cNvPr id="0" name=""/>
        <dsp:cNvSpPr/>
      </dsp:nvSpPr>
      <dsp:spPr>
        <a:xfrm>
          <a:off x="5601764" y="130869"/>
          <a:ext cx="4913783" cy="576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SUMATIVNO PROCJENJIVANJE</a:t>
          </a:r>
          <a:endParaRPr lang="en-US" sz="2000" kern="1200"/>
        </a:p>
      </dsp:txBody>
      <dsp:txXfrm>
        <a:off x="5601764" y="130869"/>
        <a:ext cx="4913783" cy="576000"/>
      </dsp:txXfrm>
    </dsp:sp>
    <dsp:sp modelId="{ABD72130-7B70-4BAD-A4FF-EA0805FFB799}">
      <dsp:nvSpPr>
        <dsp:cNvPr id="0" name=""/>
        <dsp:cNvSpPr/>
      </dsp:nvSpPr>
      <dsp:spPr>
        <a:xfrm>
          <a:off x="5601764" y="706869"/>
          <a:ext cx="4913783" cy="3513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Odvija se na kraju programa e-učenja ili nastavne jedinice;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Provjeravamo da li su usvojeni postavljeni ishodi, ciljevi..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/>
            <a:t>Cilj mu je dokumentirati i informirati o postignuću učenja;</a:t>
          </a:r>
          <a:endParaRPr lang="en-US" sz="2000" kern="1200"/>
        </a:p>
      </dsp:txBody>
      <dsp:txXfrm>
        <a:off x="5601764" y="706869"/>
        <a:ext cx="4913783" cy="35136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85FFA-D9CE-47DB-A948-1283A046B307}">
      <dsp:nvSpPr>
        <dsp:cNvPr id="0" name=""/>
        <dsp:cNvSpPr/>
      </dsp:nvSpPr>
      <dsp:spPr>
        <a:xfrm>
          <a:off x="0" y="91759"/>
          <a:ext cx="6666833" cy="17596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/>
            <a:t>Da bi odabrali najpovoljniji način testiranja možemo se voditi slijedećim pitanjima:</a:t>
          </a:r>
          <a:endParaRPr lang="en-US" sz="3200" kern="1200"/>
        </a:p>
      </dsp:txBody>
      <dsp:txXfrm>
        <a:off x="85900" y="177659"/>
        <a:ext cx="6495033" cy="1587880"/>
      </dsp:txXfrm>
    </dsp:sp>
    <dsp:sp modelId="{A117F25E-9860-46EA-B162-F9AAD357FF73}">
      <dsp:nvSpPr>
        <dsp:cNvPr id="0" name=""/>
        <dsp:cNvSpPr/>
      </dsp:nvSpPr>
      <dsp:spPr>
        <a:xfrm>
          <a:off x="0" y="1851440"/>
          <a:ext cx="6666833" cy="3510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r-HR" sz="2500" kern="1200"/>
            <a:t>Koji način testiranja najbolje odgovara postavljenim ishodima?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r-HR" sz="2500" kern="1200"/>
            <a:t>Koje su mogućnosti učenika? Koji broj učenika ćemo testirati?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r-HR" sz="2500" kern="1200"/>
            <a:t>Koji su naši resursi? Koliko vremena mogu uložiti u testiranje?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r-HR" sz="2500" kern="1200" dirty="0"/>
            <a:t>Postoji li tehnologija koja može podržati željeni način testiranja? ( E-učitelj- suvremena nastava uz pomoć tehnologije, 2016).</a:t>
          </a:r>
          <a:endParaRPr lang="en-US" sz="2500" kern="1200" dirty="0"/>
        </a:p>
      </dsp:txBody>
      <dsp:txXfrm>
        <a:off x="0" y="1851440"/>
        <a:ext cx="6666833" cy="35107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8593F-44B3-4206-9416-45E45D1020B3}">
      <dsp:nvSpPr>
        <dsp:cNvPr id="0" name=""/>
        <dsp:cNvSpPr/>
      </dsp:nvSpPr>
      <dsp:spPr>
        <a:xfrm>
          <a:off x="3043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1. Faza </a:t>
          </a:r>
          <a:r>
            <a:rPr lang="hr-HR" sz="900" kern="1200" dirty="0" err="1"/>
            <a:t>prirpeme</a:t>
          </a:r>
          <a:r>
            <a:rPr lang="hr-HR" sz="900" kern="1200" dirty="0"/>
            <a:t>-broj učenika, karakteristike, predznanje koje imaju…</a:t>
          </a:r>
        </a:p>
      </dsp:txBody>
      <dsp:txXfrm>
        <a:off x="27178" y="1090494"/>
        <a:ext cx="775771" cy="840149"/>
      </dsp:txXfrm>
    </dsp:sp>
    <dsp:sp modelId="{57E68079-06BB-46BC-8250-05BEDBCE8C4D}">
      <dsp:nvSpPr>
        <dsp:cNvPr id="0" name=""/>
        <dsp:cNvSpPr/>
      </dsp:nvSpPr>
      <dsp:spPr>
        <a:xfrm rot="17286">
          <a:off x="907741" y="1411295"/>
          <a:ext cx="170995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907741" y="1452038"/>
        <a:ext cx="119697" cy="122618"/>
      </dsp:txXfrm>
    </dsp:sp>
    <dsp:sp modelId="{55ECDED1-F830-4286-9EB0-870FA14336C8}">
      <dsp:nvSpPr>
        <dsp:cNvPr id="0" name=""/>
        <dsp:cNvSpPr/>
      </dsp:nvSpPr>
      <dsp:spPr>
        <a:xfrm>
          <a:off x="1149714" y="1072125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2. Definiranje ishoda</a:t>
          </a:r>
        </a:p>
      </dsp:txBody>
      <dsp:txXfrm>
        <a:off x="1173849" y="1096260"/>
        <a:ext cx="775771" cy="840149"/>
      </dsp:txXfrm>
    </dsp:sp>
    <dsp:sp modelId="{18D71E32-AA60-499B-85F4-9A662110C437}">
      <dsp:nvSpPr>
        <dsp:cNvPr id="0" name=""/>
        <dsp:cNvSpPr/>
      </dsp:nvSpPr>
      <dsp:spPr>
        <a:xfrm rot="21582922">
          <a:off x="2057906" y="1411246"/>
          <a:ext cx="178402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2057906" y="1452251"/>
        <a:ext cx="124881" cy="122618"/>
      </dsp:txXfrm>
    </dsp:sp>
    <dsp:sp modelId="{BF27A799-6B88-45E8-A45F-33B5ACC19AFA}">
      <dsp:nvSpPr>
        <dsp:cNvPr id="0" name=""/>
        <dsp:cNvSpPr/>
      </dsp:nvSpPr>
      <dsp:spPr>
        <a:xfrm>
          <a:off x="2310360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3. Opis aktivnosti i njihov redoslijed.</a:t>
          </a:r>
        </a:p>
      </dsp:txBody>
      <dsp:txXfrm>
        <a:off x="2334495" y="1090494"/>
        <a:ext cx="775771" cy="840149"/>
      </dsp:txXfrm>
    </dsp:sp>
    <dsp:sp modelId="{FCDBD1A0-6402-477E-9014-7CFC9D488EF5}">
      <dsp:nvSpPr>
        <dsp:cNvPr id="0" name=""/>
        <dsp:cNvSpPr/>
      </dsp:nvSpPr>
      <dsp:spPr>
        <a:xfrm>
          <a:off x="3216806" y="1408388"/>
          <a:ext cx="174696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3216806" y="1449260"/>
        <a:ext cx="122287" cy="122618"/>
      </dsp:txXfrm>
    </dsp:sp>
    <dsp:sp modelId="{6CEC4909-AE74-4151-BED7-F9D523C813B7}">
      <dsp:nvSpPr>
        <dsp:cNvPr id="0" name=""/>
        <dsp:cNvSpPr/>
      </dsp:nvSpPr>
      <dsp:spPr>
        <a:xfrm>
          <a:off x="3464018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4. Popis sredstava, alata, izvora…</a:t>
          </a:r>
        </a:p>
      </dsp:txBody>
      <dsp:txXfrm>
        <a:off x="3488153" y="1090494"/>
        <a:ext cx="775771" cy="840149"/>
      </dsp:txXfrm>
    </dsp:sp>
    <dsp:sp modelId="{19DEC3D3-CCC6-44DB-96FA-372F50132D63}">
      <dsp:nvSpPr>
        <dsp:cNvPr id="0" name=""/>
        <dsp:cNvSpPr/>
      </dsp:nvSpPr>
      <dsp:spPr>
        <a:xfrm>
          <a:off x="4370464" y="1408388"/>
          <a:ext cx="174696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4370464" y="1449260"/>
        <a:ext cx="122287" cy="122618"/>
      </dsp:txXfrm>
    </dsp:sp>
    <dsp:sp modelId="{AEB98EA2-BFB9-4224-ABC6-81674FF7C89B}">
      <dsp:nvSpPr>
        <dsp:cNvPr id="0" name=""/>
        <dsp:cNvSpPr/>
      </dsp:nvSpPr>
      <dsp:spPr>
        <a:xfrm>
          <a:off x="4617677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5. Opis metoda i oblika rada.</a:t>
          </a:r>
        </a:p>
      </dsp:txBody>
      <dsp:txXfrm>
        <a:off x="4641812" y="1090494"/>
        <a:ext cx="775771" cy="840149"/>
      </dsp:txXfrm>
    </dsp:sp>
    <dsp:sp modelId="{6EF7E76B-97E1-473D-B296-402472BD68EF}">
      <dsp:nvSpPr>
        <dsp:cNvPr id="0" name=""/>
        <dsp:cNvSpPr/>
      </dsp:nvSpPr>
      <dsp:spPr>
        <a:xfrm>
          <a:off x="5524123" y="1408388"/>
          <a:ext cx="174696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5524123" y="1449260"/>
        <a:ext cx="122287" cy="122618"/>
      </dsp:txXfrm>
    </dsp:sp>
    <dsp:sp modelId="{A5213725-A8CE-4A5D-8AEF-FA75AC2D579C}">
      <dsp:nvSpPr>
        <dsp:cNvPr id="0" name=""/>
        <dsp:cNvSpPr/>
      </dsp:nvSpPr>
      <dsp:spPr>
        <a:xfrm>
          <a:off x="5771335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6. Definiranje vremenskog okvira.</a:t>
          </a:r>
        </a:p>
      </dsp:txBody>
      <dsp:txXfrm>
        <a:off x="5795470" y="1090494"/>
        <a:ext cx="775771" cy="840149"/>
      </dsp:txXfrm>
    </dsp:sp>
    <dsp:sp modelId="{95AAFE31-5CCA-41C1-87C9-FA16E6FEDBD0}">
      <dsp:nvSpPr>
        <dsp:cNvPr id="0" name=""/>
        <dsp:cNvSpPr/>
      </dsp:nvSpPr>
      <dsp:spPr>
        <a:xfrm>
          <a:off x="6677781" y="1408388"/>
          <a:ext cx="174696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6677781" y="1449260"/>
        <a:ext cx="122287" cy="122618"/>
      </dsp:txXfrm>
    </dsp:sp>
    <dsp:sp modelId="{04C437A3-3C80-4993-AF59-40D6C6C3F5A4}">
      <dsp:nvSpPr>
        <dsp:cNvPr id="0" name=""/>
        <dsp:cNvSpPr/>
      </dsp:nvSpPr>
      <dsp:spPr>
        <a:xfrm>
          <a:off x="6924994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7. Planiranje on line i </a:t>
          </a:r>
          <a:r>
            <a:rPr lang="hr-HR" sz="900" kern="1200" dirty="0" err="1"/>
            <a:t>off</a:t>
          </a:r>
          <a:r>
            <a:rPr lang="hr-HR" sz="900" kern="1200" dirty="0"/>
            <a:t> line sadržaja.</a:t>
          </a:r>
        </a:p>
      </dsp:txBody>
      <dsp:txXfrm>
        <a:off x="6949129" y="1090494"/>
        <a:ext cx="775771" cy="840149"/>
      </dsp:txXfrm>
    </dsp:sp>
    <dsp:sp modelId="{5D65D366-D087-485E-8E54-F8F3EF2A2712}">
      <dsp:nvSpPr>
        <dsp:cNvPr id="0" name=""/>
        <dsp:cNvSpPr/>
      </dsp:nvSpPr>
      <dsp:spPr>
        <a:xfrm>
          <a:off x="7831439" y="1408388"/>
          <a:ext cx="174696" cy="204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700" kern="1200"/>
        </a:p>
      </dsp:txBody>
      <dsp:txXfrm>
        <a:off x="7831439" y="1449260"/>
        <a:ext cx="122287" cy="122618"/>
      </dsp:txXfrm>
    </dsp:sp>
    <dsp:sp modelId="{1E466B2E-A949-4EBE-838D-D8643601F970}">
      <dsp:nvSpPr>
        <dsp:cNvPr id="0" name=""/>
        <dsp:cNvSpPr/>
      </dsp:nvSpPr>
      <dsp:spPr>
        <a:xfrm>
          <a:off x="8078652" y="1066359"/>
          <a:ext cx="824041" cy="888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kern="1200" dirty="0"/>
            <a:t>8. Vrednovanje.</a:t>
          </a:r>
        </a:p>
      </dsp:txBody>
      <dsp:txXfrm>
        <a:off x="8102787" y="1090494"/>
        <a:ext cx="775771" cy="840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CB07D-E011-4234-A4D2-E21558CBEF68}">
      <dsp:nvSpPr>
        <dsp:cNvPr id="0" name=""/>
        <dsp:cNvSpPr/>
      </dsp:nvSpPr>
      <dsp:spPr>
        <a:xfrm>
          <a:off x="698071" y="293718"/>
          <a:ext cx="3973351" cy="3973351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Promatranje i promišljanje (2)</a:t>
          </a:r>
        </a:p>
      </dsp:txBody>
      <dsp:txXfrm>
        <a:off x="2807259" y="1117243"/>
        <a:ext cx="1466355" cy="1087941"/>
      </dsp:txXfrm>
    </dsp:sp>
    <dsp:sp modelId="{177A9230-672C-41FD-B234-F8C13C570C40}">
      <dsp:nvSpPr>
        <dsp:cNvPr id="0" name=""/>
        <dsp:cNvSpPr/>
      </dsp:nvSpPr>
      <dsp:spPr>
        <a:xfrm>
          <a:off x="698071" y="427109"/>
          <a:ext cx="3973351" cy="3973351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Oblikovanje apstraktnih koncepata (3)</a:t>
          </a:r>
        </a:p>
      </dsp:txBody>
      <dsp:txXfrm>
        <a:off x="2807259" y="2488995"/>
        <a:ext cx="1466355" cy="1087941"/>
      </dsp:txXfrm>
    </dsp:sp>
    <dsp:sp modelId="{CA7A665E-7C57-4BEA-8147-0328CFAED2C6}">
      <dsp:nvSpPr>
        <dsp:cNvPr id="0" name=""/>
        <dsp:cNvSpPr/>
      </dsp:nvSpPr>
      <dsp:spPr>
        <a:xfrm>
          <a:off x="564680" y="427109"/>
          <a:ext cx="3973351" cy="3973351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Testiranje u novim </a:t>
          </a:r>
          <a:r>
            <a:rPr lang="hr-HR" sz="2000" kern="1200" dirty="0" err="1"/>
            <a:t>situacijam</a:t>
          </a:r>
          <a:r>
            <a:rPr lang="hr-HR" sz="2000" kern="1200" dirty="0"/>
            <a:t> (4)</a:t>
          </a:r>
        </a:p>
      </dsp:txBody>
      <dsp:txXfrm>
        <a:off x="962489" y="2488995"/>
        <a:ext cx="1466355" cy="1087941"/>
      </dsp:txXfrm>
    </dsp:sp>
    <dsp:sp modelId="{C6FB8FDC-9C5C-4E72-92EB-A69FF7DDA0B3}">
      <dsp:nvSpPr>
        <dsp:cNvPr id="0" name=""/>
        <dsp:cNvSpPr/>
      </dsp:nvSpPr>
      <dsp:spPr>
        <a:xfrm>
          <a:off x="564680" y="293718"/>
          <a:ext cx="3973351" cy="3973351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Iskustvo (1)		</a:t>
          </a:r>
        </a:p>
      </dsp:txBody>
      <dsp:txXfrm>
        <a:off x="962489" y="1117243"/>
        <a:ext cx="1466355" cy="1087941"/>
      </dsp:txXfrm>
    </dsp:sp>
    <dsp:sp modelId="{B490A06E-5BD0-4141-8155-874511A84920}">
      <dsp:nvSpPr>
        <dsp:cNvPr id="0" name=""/>
        <dsp:cNvSpPr/>
      </dsp:nvSpPr>
      <dsp:spPr>
        <a:xfrm>
          <a:off x="452102" y="47749"/>
          <a:ext cx="4465289" cy="4465289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A167BD-5D86-46A3-98A7-17D840F04380}">
      <dsp:nvSpPr>
        <dsp:cNvPr id="0" name=""/>
        <dsp:cNvSpPr/>
      </dsp:nvSpPr>
      <dsp:spPr>
        <a:xfrm>
          <a:off x="452102" y="181140"/>
          <a:ext cx="4465289" cy="4465289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F4C533-00CF-49FD-97EF-D1D704753B45}">
      <dsp:nvSpPr>
        <dsp:cNvPr id="0" name=""/>
        <dsp:cNvSpPr/>
      </dsp:nvSpPr>
      <dsp:spPr>
        <a:xfrm>
          <a:off x="318711" y="181140"/>
          <a:ext cx="4465289" cy="4465289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230484-D993-4FAB-A6A1-13FA7C5DD6C2}">
      <dsp:nvSpPr>
        <dsp:cNvPr id="0" name=""/>
        <dsp:cNvSpPr/>
      </dsp:nvSpPr>
      <dsp:spPr>
        <a:xfrm>
          <a:off x="318711" y="47749"/>
          <a:ext cx="4465289" cy="4465289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6EB71-7391-4ADA-AD40-D4D10419C397}">
      <dsp:nvSpPr>
        <dsp:cNvPr id="0" name=""/>
        <dsp:cNvSpPr/>
      </dsp:nvSpPr>
      <dsp:spPr>
        <a:xfrm rot="5400000">
          <a:off x="6915866" y="-3072713"/>
          <a:ext cx="463446" cy="6727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Mentalne funkcije vezane uz jezik.	</a:t>
          </a:r>
        </a:p>
      </dsp:txBody>
      <dsp:txXfrm rot="-5400000">
        <a:off x="3784018" y="81759"/>
        <a:ext cx="6704519" cy="418198"/>
      </dsp:txXfrm>
    </dsp:sp>
    <dsp:sp modelId="{BD870B07-0480-413D-B8AD-25DCFE97FF98}">
      <dsp:nvSpPr>
        <dsp:cNvPr id="0" name=""/>
        <dsp:cNvSpPr/>
      </dsp:nvSpPr>
      <dsp:spPr>
        <a:xfrm>
          <a:off x="0" y="1204"/>
          <a:ext cx="3784017" cy="5793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VERBALNO-SIMBOLIČKA DOMENA</a:t>
          </a:r>
        </a:p>
      </dsp:txBody>
      <dsp:txXfrm>
        <a:off x="28279" y="29483"/>
        <a:ext cx="3727459" cy="522749"/>
      </dsp:txXfrm>
    </dsp:sp>
    <dsp:sp modelId="{3A0523C8-3875-462F-9F47-3F7884EA3108}">
      <dsp:nvSpPr>
        <dsp:cNvPr id="0" name=""/>
        <dsp:cNvSpPr/>
      </dsp:nvSpPr>
      <dsp:spPr>
        <a:xfrm rot="5400000">
          <a:off x="6915866" y="-2464439"/>
          <a:ext cx="463446" cy="6727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Slikovito poimanje te reprezentacija objekata koje nije moguće izraziti jezikom.</a:t>
          </a:r>
        </a:p>
      </dsp:txBody>
      <dsp:txXfrm rot="-5400000">
        <a:off x="3784018" y="690033"/>
        <a:ext cx="6704519" cy="418198"/>
      </dsp:txXfrm>
    </dsp:sp>
    <dsp:sp modelId="{319A52A0-11CF-4B2F-8306-1238A5008115}">
      <dsp:nvSpPr>
        <dsp:cNvPr id="0" name=""/>
        <dsp:cNvSpPr/>
      </dsp:nvSpPr>
      <dsp:spPr>
        <a:xfrm>
          <a:off x="0" y="609477"/>
          <a:ext cx="3784017" cy="5793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NEVERBALNO-SIMBOLIČKA DOMENA</a:t>
          </a:r>
        </a:p>
      </dsp:txBody>
      <dsp:txXfrm>
        <a:off x="28279" y="637756"/>
        <a:ext cx="3727459" cy="522749"/>
      </dsp:txXfrm>
    </dsp:sp>
    <dsp:sp modelId="{43EA7A30-AB6D-4DDF-8208-0CC88934DB6E}">
      <dsp:nvSpPr>
        <dsp:cNvPr id="0" name=""/>
        <dsp:cNvSpPr/>
      </dsp:nvSpPr>
      <dsp:spPr>
        <a:xfrm rot="5400000">
          <a:off x="6915866" y="-1856166"/>
          <a:ext cx="463446" cy="6727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Nesimbolički</a:t>
          </a:r>
          <a:r>
            <a:rPr lang="hr-HR" sz="1500" kern="1200" baseline="0" dirty="0"/>
            <a:t> aspekti poput tempa, rime i ritma.</a:t>
          </a:r>
          <a:endParaRPr lang="hr-HR" sz="1500" kern="1200" dirty="0"/>
        </a:p>
      </dsp:txBody>
      <dsp:txXfrm rot="-5400000">
        <a:off x="3784018" y="1298306"/>
        <a:ext cx="6704519" cy="418198"/>
      </dsp:txXfrm>
    </dsp:sp>
    <dsp:sp modelId="{073F3406-2763-4193-A025-97A6BC2238E4}">
      <dsp:nvSpPr>
        <dsp:cNvPr id="0" name=""/>
        <dsp:cNvSpPr/>
      </dsp:nvSpPr>
      <dsp:spPr>
        <a:xfrm>
          <a:off x="0" y="1217751"/>
          <a:ext cx="3784017" cy="5793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VERBALNO-PODSIMBOLIČKA DOMENA</a:t>
          </a:r>
        </a:p>
      </dsp:txBody>
      <dsp:txXfrm>
        <a:off x="28279" y="1246030"/>
        <a:ext cx="3727459" cy="522749"/>
      </dsp:txXfrm>
    </dsp:sp>
    <dsp:sp modelId="{193B6197-E100-475D-879C-E9E582AF93C9}">
      <dsp:nvSpPr>
        <dsp:cNvPr id="0" name=""/>
        <dsp:cNvSpPr/>
      </dsp:nvSpPr>
      <dsp:spPr>
        <a:xfrm rot="5400000">
          <a:off x="6915866" y="-1247892"/>
          <a:ext cx="463446" cy="6727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Komunikacija emocija i intuicija.</a:t>
          </a:r>
        </a:p>
      </dsp:txBody>
      <dsp:txXfrm rot="-5400000">
        <a:off x="3784018" y="1906580"/>
        <a:ext cx="6704519" cy="418198"/>
      </dsp:txXfrm>
    </dsp:sp>
    <dsp:sp modelId="{66579D3C-818B-4228-91AF-89EC8B2CAB42}">
      <dsp:nvSpPr>
        <dsp:cNvPr id="0" name=""/>
        <dsp:cNvSpPr/>
      </dsp:nvSpPr>
      <dsp:spPr>
        <a:xfrm>
          <a:off x="0" y="1826024"/>
          <a:ext cx="3784017" cy="5793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NEVERBALNO-PODSIMBOLIČKA DOMENA</a:t>
          </a:r>
        </a:p>
      </dsp:txBody>
      <dsp:txXfrm>
        <a:off x="28279" y="1854303"/>
        <a:ext cx="3727459" cy="522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E8A1B-2CA2-49B3-8575-B63F9C5BA93F}">
      <dsp:nvSpPr>
        <dsp:cNvPr id="0" name=""/>
        <dsp:cNvSpPr/>
      </dsp:nvSpPr>
      <dsp:spPr>
        <a:xfrm rot="5400000">
          <a:off x="-223818" y="228773"/>
          <a:ext cx="1492124" cy="1044487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kern="1200" dirty="0"/>
            <a:t>DRUŠTVENI STIL UČENJA</a:t>
          </a:r>
        </a:p>
      </dsp:txBody>
      <dsp:txXfrm rot="-5400000">
        <a:off x="1" y="527199"/>
        <a:ext cx="1044487" cy="447637"/>
      </dsp:txXfrm>
    </dsp:sp>
    <dsp:sp modelId="{42725CDB-17D7-42ED-B1C4-2FD7970E44AA}">
      <dsp:nvSpPr>
        <dsp:cNvPr id="0" name=""/>
        <dsp:cNvSpPr/>
      </dsp:nvSpPr>
      <dsp:spPr>
        <a:xfrm rot="5400000">
          <a:off x="3609078" y="-2559636"/>
          <a:ext cx="969881" cy="60990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Preferira se učenje u grupi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Snažna intuicija i bolje uče od drugih nego iz npr. Pisanih materijala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Nisu pobornici virtualnog okruženja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Često aktivatori rasprava te prirodno preuzimaju ulogu voditelja grupa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Kod e-učenja najbolje pripremiti grupne aktivnosti</a:t>
          </a:r>
        </a:p>
      </dsp:txBody>
      <dsp:txXfrm rot="-5400000">
        <a:off x="1044487" y="52301"/>
        <a:ext cx="6051717" cy="875189"/>
      </dsp:txXfrm>
    </dsp:sp>
    <dsp:sp modelId="{DF570EDD-7488-497C-80DF-D1094961B08E}">
      <dsp:nvSpPr>
        <dsp:cNvPr id="0" name=""/>
        <dsp:cNvSpPr/>
      </dsp:nvSpPr>
      <dsp:spPr>
        <a:xfrm rot="5400000">
          <a:off x="-223818" y="1576777"/>
          <a:ext cx="1492124" cy="1044487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kern="1200" dirty="0"/>
            <a:t>KREATIVNI STIL UČENJA</a:t>
          </a:r>
        </a:p>
      </dsp:txBody>
      <dsp:txXfrm rot="-5400000">
        <a:off x="1" y="1875203"/>
        <a:ext cx="1044487" cy="447637"/>
      </dsp:txXfrm>
    </dsp:sp>
    <dsp:sp modelId="{A58ACBC7-1F8A-4FC7-9D67-AC25B6CAF3FE}">
      <dsp:nvSpPr>
        <dsp:cNvPr id="0" name=""/>
        <dsp:cNvSpPr/>
      </dsp:nvSpPr>
      <dsp:spPr>
        <a:xfrm rot="5400000">
          <a:off x="3609078" y="-1211632"/>
          <a:ext cx="969881" cy="60990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Maštoviti i inovativni, otvoreni za nove ideje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Aktivno sudjeluju u raspravama, no osjetljivi su na ton komunikacije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U grupnom radu prije iznošenja vlastitih ideja usmjeravaju se na druge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Vole učiti na konkretnim primjerima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Kod e-učenja najbolje pripremiti strukturirane grupe sa dinamičnim aktivnostima</a:t>
          </a:r>
        </a:p>
      </dsp:txBody>
      <dsp:txXfrm rot="-5400000">
        <a:off x="1044487" y="1400305"/>
        <a:ext cx="6051717" cy="875189"/>
      </dsp:txXfrm>
    </dsp:sp>
    <dsp:sp modelId="{78486312-BACA-48CE-9164-9C37D86344E8}">
      <dsp:nvSpPr>
        <dsp:cNvPr id="0" name=""/>
        <dsp:cNvSpPr/>
      </dsp:nvSpPr>
      <dsp:spPr>
        <a:xfrm rot="5400000">
          <a:off x="-223818" y="2924781"/>
          <a:ext cx="1492124" cy="1044487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kern="1200" dirty="0"/>
            <a:t>INTELKTUALAN            STIL UČENJA	 </a:t>
          </a:r>
        </a:p>
      </dsp:txBody>
      <dsp:txXfrm rot="-5400000">
        <a:off x="1" y="3223207"/>
        <a:ext cx="1044487" cy="447637"/>
      </dsp:txXfrm>
    </dsp:sp>
    <dsp:sp modelId="{F7E70A85-24E2-4176-9FBF-3B7616BF2B74}">
      <dsp:nvSpPr>
        <dsp:cNvPr id="0" name=""/>
        <dsp:cNvSpPr/>
      </dsp:nvSpPr>
      <dsp:spPr>
        <a:xfrm rot="5400000">
          <a:off x="3609078" y="136371"/>
          <a:ext cx="969881" cy="60990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Organizirani i logični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Vole samostalan rad kao i samostalno korištenje različitih materijala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U raspravama sudjeluju kada im je tema zanimljiva i kada su sigurni u svoje argumente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Kod e-učenja potrebno je mnogo digitalnih materijala te vanjskih izvora koje mogu samostalno proučavati</a:t>
          </a:r>
        </a:p>
      </dsp:txBody>
      <dsp:txXfrm rot="-5400000">
        <a:off x="1044487" y="2748308"/>
        <a:ext cx="6051717" cy="875189"/>
      </dsp:txXfrm>
    </dsp:sp>
    <dsp:sp modelId="{3BC63C2D-8197-4148-9664-B7FF713E5106}">
      <dsp:nvSpPr>
        <dsp:cNvPr id="0" name=""/>
        <dsp:cNvSpPr/>
      </dsp:nvSpPr>
      <dsp:spPr>
        <a:xfrm rot="5400000">
          <a:off x="-223818" y="4272785"/>
          <a:ext cx="1492124" cy="1044487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kern="1200" dirty="0"/>
            <a:t>PRAKTIČNI STIL UČENJA	</a:t>
          </a:r>
        </a:p>
      </dsp:txBody>
      <dsp:txXfrm rot="-5400000">
        <a:off x="1" y="4571211"/>
        <a:ext cx="1044487" cy="447637"/>
      </dsp:txXfrm>
    </dsp:sp>
    <dsp:sp modelId="{7765BFA8-1187-43E9-A7D5-61F2FE232968}">
      <dsp:nvSpPr>
        <dsp:cNvPr id="0" name=""/>
        <dsp:cNvSpPr/>
      </dsp:nvSpPr>
      <dsp:spPr>
        <a:xfrm rot="5400000">
          <a:off x="3609078" y="1484375"/>
          <a:ext cx="969881" cy="60990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Podjednak interes za teoriju i praksu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Fokus u učenju uzak i dubok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Više su usmjereni na tehničke predmete, nego znanstvene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Orijentirani su na ciljeve i lako izvršavaju projektne zadatke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Najbolje funkcioniraju u manjim skupinama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900" kern="1200" dirty="0"/>
            <a:t>Kod e- učenja najbolje pripremiti praktične zadatke koji povezuju teoriju i praksu</a:t>
          </a:r>
        </a:p>
      </dsp:txBody>
      <dsp:txXfrm rot="-5400000">
        <a:off x="1044487" y="4096312"/>
        <a:ext cx="6051717" cy="8751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2AC8-8565-4207-8A0D-81E4E05C2FD3}">
      <dsp:nvSpPr>
        <dsp:cNvPr id="0" name=""/>
        <dsp:cNvSpPr/>
      </dsp:nvSpPr>
      <dsp:spPr>
        <a:xfrm>
          <a:off x="2755780" y="0"/>
          <a:ext cx="4351338" cy="435133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ABD8DB-648E-4529-944E-98069989590E}">
      <dsp:nvSpPr>
        <dsp:cNvPr id="0" name=""/>
        <dsp:cNvSpPr/>
      </dsp:nvSpPr>
      <dsp:spPr>
        <a:xfrm>
          <a:off x="4931449" y="437470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b="1" kern="1200" dirty="0"/>
            <a:t>Kognitivno područje (znanje i razumijevanje)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kern="1200" dirty="0"/>
            <a:t>- Činjenično znanje, razumijevanje, primjena, analiza, sinteza, procjena.</a:t>
          </a:r>
        </a:p>
      </dsp:txBody>
      <dsp:txXfrm>
        <a:off x="4981732" y="487753"/>
        <a:ext cx="2727803" cy="929477"/>
      </dsp:txXfrm>
    </dsp:sp>
    <dsp:sp modelId="{404C0016-4707-4B7B-B687-3051AEA1873C}">
      <dsp:nvSpPr>
        <dsp:cNvPr id="0" name=""/>
        <dsp:cNvSpPr/>
      </dsp:nvSpPr>
      <dsp:spPr>
        <a:xfrm>
          <a:off x="4931449" y="1596269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b="1" kern="1200" dirty="0"/>
            <a:t>Afektivno područje (stavovi</a:t>
          </a:r>
          <a:r>
            <a:rPr lang="hr-HR" sz="1300" kern="1200" dirty="0"/>
            <a:t>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kern="1200" dirty="0"/>
            <a:t>- prihvaćanje, reagiranje, usvajanje vrijednosti, vrednovanje.</a:t>
          </a:r>
        </a:p>
      </dsp:txBody>
      <dsp:txXfrm>
        <a:off x="4981732" y="1646552"/>
        <a:ext cx="2727803" cy="929477"/>
      </dsp:txXfrm>
    </dsp:sp>
    <dsp:sp modelId="{B06769C6-B023-446C-800F-4E72ED7627CF}">
      <dsp:nvSpPr>
        <dsp:cNvPr id="0" name=""/>
        <dsp:cNvSpPr/>
      </dsp:nvSpPr>
      <dsp:spPr>
        <a:xfrm>
          <a:off x="4931449" y="2755068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b="1" kern="1200" dirty="0" err="1"/>
            <a:t>Psihomotorično</a:t>
          </a:r>
          <a:r>
            <a:rPr lang="hr-HR" sz="1300" b="1" kern="1200" dirty="0"/>
            <a:t> područje (vještine)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kern="1200" dirty="0"/>
            <a:t>- Imitacija, manipulacija, </a:t>
          </a:r>
          <a:r>
            <a:rPr lang="hr-HR" sz="1300" kern="1200" dirty="0" err="1"/>
            <a:t>precizacija</a:t>
          </a:r>
          <a:r>
            <a:rPr lang="hr-HR" sz="1300" kern="1200" dirty="0"/>
            <a:t>, naturalizacija, artikulacija</a:t>
          </a:r>
        </a:p>
      </dsp:txBody>
      <dsp:txXfrm>
        <a:off x="4981732" y="2805351"/>
        <a:ext cx="2727803" cy="929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4D1A6-F753-4FD3-A022-B002970CF4D0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C4434-15B7-431C-A7F3-1FB6E0A78B9F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Za definiranja ishoda koristimo aktivne glagole ovisno o području znanja navedeni u daljnjim tablicama.</a:t>
          </a:r>
          <a:endParaRPr lang="en-US" sz="3000" kern="1200" dirty="0"/>
        </a:p>
      </dsp:txBody>
      <dsp:txXfrm>
        <a:off x="696297" y="538547"/>
        <a:ext cx="4171627" cy="2590157"/>
      </dsp:txXfrm>
    </dsp:sp>
    <dsp:sp modelId="{39B5EF1C-DF32-4F49-9596-13D0AEAA5704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86AF2-7FF9-4FD9-9470-7F9365423221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000" kern="1200" dirty="0"/>
            <a:t>Koristeći ove glagole, opće i stručne kompetencije prevodimo u konkretne ishode učenja.</a:t>
          </a:r>
          <a:endParaRPr lang="en-US" sz="3000" kern="1200" dirty="0"/>
        </a:p>
      </dsp:txBody>
      <dsp:txXfrm>
        <a:off x="5991936" y="538547"/>
        <a:ext cx="4171627" cy="25901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9192A-4CB3-435C-8C7F-FA7FB7B679CC}">
      <dsp:nvSpPr>
        <dsp:cNvPr id="0" name=""/>
        <dsp:cNvSpPr/>
      </dsp:nvSpPr>
      <dsp:spPr>
        <a:xfrm>
          <a:off x="0" y="9379"/>
          <a:ext cx="7559504" cy="15083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Odnosi se na što ćemo i kako poučavat?</a:t>
          </a:r>
          <a:endParaRPr lang="en-US" sz="2700" kern="1200"/>
        </a:p>
      </dsp:txBody>
      <dsp:txXfrm>
        <a:off x="73630" y="83009"/>
        <a:ext cx="7412244" cy="1361054"/>
      </dsp:txXfrm>
    </dsp:sp>
    <dsp:sp modelId="{A1CDC803-FADD-404B-AD76-D0E8856C4BE8}">
      <dsp:nvSpPr>
        <dsp:cNvPr id="0" name=""/>
        <dsp:cNvSpPr/>
      </dsp:nvSpPr>
      <dsp:spPr>
        <a:xfrm>
          <a:off x="0" y="1595453"/>
          <a:ext cx="7559504" cy="1508314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 dirty="0"/>
            <a:t>Izvodi se iz ishoda učenja te ih povezujemo sa metodama poučavanja i ocjenjivanja.</a:t>
          </a:r>
          <a:endParaRPr lang="en-US" sz="2700" kern="1200" dirty="0"/>
        </a:p>
      </dsp:txBody>
      <dsp:txXfrm>
        <a:off x="73630" y="1669083"/>
        <a:ext cx="7412244" cy="1361054"/>
      </dsp:txXfrm>
    </dsp:sp>
    <dsp:sp modelId="{EC537ACE-A4DA-4BC2-B22A-1052B0861FBE}">
      <dsp:nvSpPr>
        <dsp:cNvPr id="0" name=""/>
        <dsp:cNvSpPr/>
      </dsp:nvSpPr>
      <dsp:spPr>
        <a:xfrm>
          <a:off x="0" y="3181528"/>
          <a:ext cx="7559504" cy="1508314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 dirty="0"/>
            <a:t>Razine  poučavanja je potrebno postaviti na  najmanje nastavne jedinice-jedne lekcije.</a:t>
          </a:r>
          <a:endParaRPr lang="en-US" sz="2700" kern="1200" dirty="0"/>
        </a:p>
      </dsp:txBody>
      <dsp:txXfrm>
        <a:off x="73630" y="3255158"/>
        <a:ext cx="7412244" cy="1361054"/>
      </dsp:txXfrm>
    </dsp:sp>
    <dsp:sp modelId="{D17B2BBF-2110-4DD9-9883-0277C3F3EC96}">
      <dsp:nvSpPr>
        <dsp:cNvPr id="0" name=""/>
        <dsp:cNvSpPr/>
      </dsp:nvSpPr>
      <dsp:spPr>
        <a:xfrm>
          <a:off x="0" y="4767603"/>
          <a:ext cx="7559504" cy="150831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Treba voditi brigu da korištene metoda budu primjerene populaciji korisnika, broju korisnika, mogućnostima korisnika, vremenskom ograničenju</a:t>
          </a:r>
          <a:endParaRPr lang="en-US" sz="2700" kern="1200"/>
        </a:p>
      </dsp:txBody>
      <dsp:txXfrm>
        <a:off x="73630" y="4841233"/>
        <a:ext cx="7412244" cy="13610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55E15-5476-440D-9A78-2FE7F0B090F0}">
      <dsp:nvSpPr>
        <dsp:cNvPr id="0" name=""/>
        <dsp:cNvSpPr/>
      </dsp:nvSpPr>
      <dsp:spPr>
        <a:xfrm>
          <a:off x="2970296" y="2175669"/>
          <a:ext cx="542350" cy="1550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175" y="0"/>
              </a:lnTo>
              <a:lnTo>
                <a:pt x="271175" y="1550164"/>
              </a:lnTo>
              <a:lnTo>
                <a:pt x="542350" y="15501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3200414" y="2909693"/>
        <a:ext cx="82115" cy="82115"/>
      </dsp:txXfrm>
    </dsp:sp>
    <dsp:sp modelId="{857A640E-1876-4548-980B-73DFB3267177}">
      <dsp:nvSpPr>
        <dsp:cNvPr id="0" name=""/>
        <dsp:cNvSpPr/>
      </dsp:nvSpPr>
      <dsp:spPr>
        <a:xfrm>
          <a:off x="2970296" y="2175669"/>
          <a:ext cx="542350" cy="516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175" y="0"/>
              </a:lnTo>
              <a:lnTo>
                <a:pt x="271175" y="516721"/>
              </a:lnTo>
              <a:lnTo>
                <a:pt x="542350" y="5167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3222744" y="2415302"/>
        <a:ext cx="37454" cy="37454"/>
      </dsp:txXfrm>
    </dsp:sp>
    <dsp:sp modelId="{2EB98E13-16F0-4F90-9F5B-7D07638A21AE}">
      <dsp:nvSpPr>
        <dsp:cNvPr id="0" name=""/>
        <dsp:cNvSpPr/>
      </dsp:nvSpPr>
      <dsp:spPr>
        <a:xfrm>
          <a:off x="2970296" y="1658947"/>
          <a:ext cx="542350" cy="516721"/>
        </a:xfrm>
        <a:custGeom>
          <a:avLst/>
          <a:gdLst/>
          <a:ahLst/>
          <a:cxnLst/>
          <a:rect l="0" t="0" r="0" b="0"/>
          <a:pathLst>
            <a:path>
              <a:moveTo>
                <a:pt x="0" y="516721"/>
              </a:moveTo>
              <a:lnTo>
                <a:pt x="271175" y="516721"/>
              </a:lnTo>
              <a:lnTo>
                <a:pt x="271175" y="0"/>
              </a:lnTo>
              <a:lnTo>
                <a:pt x="5423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3222744" y="1898580"/>
        <a:ext cx="37454" cy="37454"/>
      </dsp:txXfrm>
    </dsp:sp>
    <dsp:sp modelId="{6B7A7F34-4C4A-4DDB-A88B-056F6BCCE508}">
      <dsp:nvSpPr>
        <dsp:cNvPr id="0" name=""/>
        <dsp:cNvSpPr/>
      </dsp:nvSpPr>
      <dsp:spPr>
        <a:xfrm>
          <a:off x="2970296" y="625504"/>
          <a:ext cx="542350" cy="1550164"/>
        </a:xfrm>
        <a:custGeom>
          <a:avLst/>
          <a:gdLst/>
          <a:ahLst/>
          <a:cxnLst/>
          <a:rect l="0" t="0" r="0" b="0"/>
          <a:pathLst>
            <a:path>
              <a:moveTo>
                <a:pt x="0" y="1550164"/>
              </a:moveTo>
              <a:lnTo>
                <a:pt x="271175" y="1550164"/>
              </a:lnTo>
              <a:lnTo>
                <a:pt x="271175" y="0"/>
              </a:lnTo>
              <a:lnTo>
                <a:pt x="5423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3200414" y="1359529"/>
        <a:ext cx="82115" cy="82115"/>
      </dsp:txXfrm>
    </dsp:sp>
    <dsp:sp modelId="{31D795FD-C438-4B2E-A691-514C0FFEB864}">
      <dsp:nvSpPr>
        <dsp:cNvPr id="0" name=""/>
        <dsp:cNvSpPr/>
      </dsp:nvSpPr>
      <dsp:spPr>
        <a:xfrm rot="16200000">
          <a:off x="381250" y="1762291"/>
          <a:ext cx="4351338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SINKRONA KOMUNIKACIJA</a:t>
          </a:r>
        </a:p>
      </dsp:txBody>
      <dsp:txXfrm>
        <a:off x="381250" y="1762291"/>
        <a:ext cx="4351338" cy="826754"/>
      </dsp:txXfrm>
    </dsp:sp>
    <dsp:sp modelId="{2D305DC1-BF1A-4603-A423-D6A9BC089C32}">
      <dsp:nvSpPr>
        <dsp:cNvPr id="0" name=""/>
        <dsp:cNvSpPr/>
      </dsp:nvSpPr>
      <dsp:spPr>
        <a:xfrm>
          <a:off x="3512647" y="212127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/>
            <a:t>Audio-konferencija</a:t>
          </a:r>
        </a:p>
      </dsp:txBody>
      <dsp:txXfrm>
        <a:off x="3512647" y="212127"/>
        <a:ext cx="2711753" cy="826754"/>
      </dsp:txXfrm>
    </dsp:sp>
    <dsp:sp modelId="{57E61C55-60EE-4ACE-86D6-FC7CC019974A}">
      <dsp:nvSpPr>
        <dsp:cNvPr id="0" name=""/>
        <dsp:cNvSpPr/>
      </dsp:nvSpPr>
      <dsp:spPr>
        <a:xfrm>
          <a:off x="3512647" y="1245570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/>
            <a:t>Videokonferencija</a:t>
          </a:r>
        </a:p>
      </dsp:txBody>
      <dsp:txXfrm>
        <a:off x="3512647" y="1245570"/>
        <a:ext cx="2711753" cy="826754"/>
      </dsp:txXfrm>
    </dsp:sp>
    <dsp:sp modelId="{5038D47B-3033-4944-AA53-8F36CDD9D3AF}">
      <dsp:nvSpPr>
        <dsp:cNvPr id="0" name=""/>
        <dsp:cNvSpPr/>
      </dsp:nvSpPr>
      <dsp:spPr>
        <a:xfrm>
          <a:off x="3512647" y="2279013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/>
            <a:t>Oglasna ploča</a:t>
          </a:r>
        </a:p>
      </dsp:txBody>
      <dsp:txXfrm>
        <a:off x="3512647" y="2279013"/>
        <a:ext cx="2711753" cy="826754"/>
      </dsp:txXfrm>
    </dsp:sp>
    <dsp:sp modelId="{7EDE7D8D-DC60-4113-9013-E1E8E49130ED}">
      <dsp:nvSpPr>
        <dsp:cNvPr id="0" name=""/>
        <dsp:cNvSpPr/>
      </dsp:nvSpPr>
      <dsp:spPr>
        <a:xfrm>
          <a:off x="3512647" y="3312456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dirty="0"/>
            <a:t>Čavrljanje/chat</a:t>
          </a:r>
        </a:p>
      </dsp:txBody>
      <dsp:txXfrm>
        <a:off x="3512647" y="3312456"/>
        <a:ext cx="2711753" cy="8267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F012C-167F-4E61-AA81-D717EAF8EC1F}">
      <dsp:nvSpPr>
        <dsp:cNvPr id="0" name=""/>
        <dsp:cNvSpPr/>
      </dsp:nvSpPr>
      <dsp:spPr>
        <a:xfrm>
          <a:off x="1923330" y="2394522"/>
          <a:ext cx="596906" cy="1137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453" y="0"/>
              </a:lnTo>
              <a:lnTo>
                <a:pt x="298453" y="1137398"/>
              </a:lnTo>
              <a:lnTo>
                <a:pt x="596906" y="1137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2189670" y="2931109"/>
        <a:ext cx="64225" cy="64225"/>
      </dsp:txXfrm>
    </dsp:sp>
    <dsp:sp modelId="{4925D885-26BF-4BC2-B3F8-563BB884DD94}">
      <dsp:nvSpPr>
        <dsp:cNvPr id="0" name=""/>
        <dsp:cNvSpPr/>
      </dsp:nvSpPr>
      <dsp:spPr>
        <a:xfrm>
          <a:off x="1923330" y="2348803"/>
          <a:ext cx="5969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6906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2206860" y="2379600"/>
        <a:ext cx="29845" cy="29845"/>
      </dsp:txXfrm>
    </dsp:sp>
    <dsp:sp modelId="{082A12D8-412E-4598-9FA8-EDB1724A7CA0}">
      <dsp:nvSpPr>
        <dsp:cNvPr id="0" name=""/>
        <dsp:cNvSpPr/>
      </dsp:nvSpPr>
      <dsp:spPr>
        <a:xfrm>
          <a:off x="1923330" y="1257124"/>
          <a:ext cx="596906" cy="1137398"/>
        </a:xfrm>
        <a:custGeom>
          <a:avLst/>
          <a:gdLst/>
          <a:ahLst/>
          <a:cxnLst/>
          <a:rect l="0" t="0" r="0" b="0"/>
          <a:pathLst>
            <a:path>
              <a:moveTo>
                <a:pt x="0" y="1137398"/>
              </a:moveTo>
              <a:lnTo>
                <a:pt x="298453" y="1137398"/>
              </a:lnTo>
              <a:lnTo>
                <a:pt x="298453" y="0"/>
              </a:lnTo>
              <a:lnTo>
                <a:pt x="59690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500" kern="1200"/>
        </a:p>
      </dsp:txBody>
      <dsp:txXfrm>
        <a:off x="2189670" y="1793710"/>
        <a:ext cx="64225" cy="64225"/>
      </dsp:txXfrm>
    </dsp:sp>
    <dsp:sp modelId="{9F6E61B1-9436-4D4A-A324-CB4360B3B33D}">
      <dsp:nvSpPr>
        <dsp:cNvPr id="0" name=""/>
        <dsp:cNvSpPr/>
      </dsp:nvSpPr>
      <dsp:spPr>
        <a:xfrm rot="16200000">
          <a:off x="-926152" y="1939563"/>
          <a:ext cx="4789045" cy="909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ASINKRONA KOMUNIKACIJA</a:t>
          </a:r>
        </a:p>
      </dsp:txBody>
      <dsp:txXfrm>
        <a:off x="-926152" y="1939563"/>
        <a:ext cx="4789045" cy="909918"/>
      </dsp:txXfrm>
    </dsp:sp>
    <dsp:sp modelId="{A64E2335-8E28-4356-A405-956041C1F1AF}">
      <dsp:nvSpPr>
        <dsp:cNvPr id="0" name=""/>
        <dsp:cNvSpPr/>
      </dsp:nvSpPr>
      <dsp:spPr>
        <a:xfrm>
          <a:off x="2520236" y="802165"/>
          <a:ext cx="2984533" cy="909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 err="1"/>
            <a:t>Elektornička</a:t>
          </a:r>
          <a:r>
            <a:rPr lang="hr-HR" sz="3100" kern="1200" dirty="0"/>
            <a:t> pošta</a:t>
          </a:r>
        </a:p>
      </dsp:txBody>
      <dsp:txXfrm>
        <a:off x="2520236" y="802165"/>
        <a:ext cx="2984533" cy="909918"/>
      </dsp:txXfrm>
    </dsp:sp>
    <dsp:sp modelId="{178E28BA-EC70-4BAB-B424-6BDEB11D2622}">
      <dsp:nvSpPr>
        <dsp:cNvPr id="0" name=""/>
        <dsp:cNvSpPr/>
      </dsp:nvSpPr>
      <dsp:spPr>
        <a:xfrm>
          <a:off x="2520236" y="1939563"/>
          <a:ext cx="2984533" cy="909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Diskusijske forme</a:t>
          </a:r>
        </a:p>
      </dsp:txBody>
      <dsp:txXfrm>
        <a:off x="2520236" y="1939563"/>
        <a:ext cx="2984533" cy="909918"/>
      </dsp:txXfrm>
    </dsp:sp>
    <dsp:sp modelId="{4093990B-9F9D-4526-9220-498021E6A707}">
      <dsp:nvSpPr>
        <dsp:cNvPr id="0" name=""/>
        <dsp:cNvSpPr/>
      </dsp:nvSpPr>
      <dsp:spPr>
        <a:xfrm>
          <a:off x="2520236" y="3076962"/>
          <a:ext cx="2984533" cy="909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Blogovi</a:t>
          </a:r>
        </a:p>
      </dsp:txBody>
      <dsp:txXfrm>
        <a:off x="2520236" y="3076962"/>
        <a:ext cx="2984533" cy="909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BE2350-B3BB-7ECE-6A2F-513652ED6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D2E702C-E890-31AB-1A17-9F810D67F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1CF8028-86EF-5D9D-9023-1A6113E5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A6E74FE-C6B3-389E-3865-443FA5DFB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F357695-3121-450F-22E4-86BFDF03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107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BBC65D-0E25-F346-FC37-F928FBAD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00D00F11-4F63-6475-D73C-060525879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BEC3FD4-E0F9-AF14-DC75-D972B8CD3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4A379D9-97EB-EB02-8E31-1F255EEC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A5781CF-E13A-8950-88CF-5921C38C6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045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C164CACD-EA7E-2E29-FCEB-87CECBBA96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984DAEA2-D7F1-BC0E-72D4-83D419A0E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9BCFF257-80D5-B0FD-6D4F-3F84D950C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E132189-4B51-52E0-2846-42B2344F4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6C1394D-E588-4D53-A1F2-3D69DACA0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690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E727DD-90B9-FD5B-95B2-902A410B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32EE3E-F5B6-4B03-44BF-E6B828331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12FDC39-F4F8-E55F-48D4-65863F10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2A9D00C-AFB0-A436-DAC3-D6F869F04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BD61E4B-4649-C685-EE29-3B35EE07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280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A75C375-1367-AE94-DE97-79FE3A88A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622B0AE-D36B-18BD-B8E8-7B152CAB2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C5F8D7A-7B6D-FF28-485F-37FECE17E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BCC267B-1515-9F32-85D2-FB5C14EC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2F035C5-A54C-4AF6-67E7-EF1EEC2F5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47855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0A030A-CD28-D9A1-11DA-3F2A3CEF1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C085084-B4CC-4483-1ECB-98A151F49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B373D227-87C1-59FB-1A66-A83C60B02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53F804F-EA20-E827-6994-FD93E2533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D1F45E9F-B4DD-2505-8E41-89E7AB855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4017D603-8A03-7158-6E63-F464A9DF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470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A7C908-3B7C-EBEB-7549-F973A0D2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0657916-F870-D784-6632-45D1D8BE0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2C06D38-F562-AC8A-09C9-D9C96CFA0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9B48B3DC-8AFD-36E7-21C4-EE46FF5F0E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9DF0474A-448F-AEFC-408F-FF7F1F559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C116005D-0B43-94A9-CDBD-5F46D708C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6EDB59CC-A434-131F-BA54-8E39E806F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378D01C5-EA9C-11B5-7338-759465A3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825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E76DEF-0A1D-1DE0-043F-C9C5F9E1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D82F937-CB3E-91AF-7B36-BE81C802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FD66109B-A5DD-83E2-71FB-6D7450651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35CCC184-7EB4-9A86-3D47-ABDBA0B61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45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C7DFF9C9-9AED-7700-DC06-8B6CF6D3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0997D0B3-9E8D-D3F8-AECA-18BD69AE7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BDE76BB4-AA23-1339-06E2-D0D1F09A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28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CBD7FA-5730-7980-294D-A6B799ED2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C8F4910-7ACE-B2F9-42DF-2D195A34F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E2B815C-AD29-B5E4-C99F-92027E1E9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714F83D-90D3-6BA3-A708-ADFB038A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D4357286-1BB1-BCCC-0AEB-6F69E76E3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38A7F07-4FF5-B258-52B1-AD736F690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883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C7411E-2042-5EB7-D671-8737ABD77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7EC931BB-02EF-FC56-179D-B74B0436BF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8FD04A6F-F479-C917-2A0E-3D8B2AD07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2144755B-1AC6-0ACA-5F14-BFCEE1009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D3BA1CD-DD6B-780C-784F-C189540F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B27BD0A-AA7A-C4FD-DEE0-71B5F3638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843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1ED18D4D-2B1E-C8FE-FCE3-2621BEA6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53AF3DD-F6AA-1F8E-C00A-3FA68F876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77824ED-1280-A09A-FBC7-D9E837D5F4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97CD9-4012-4750-AD22-4835DA458C59}" type="datetimeFigureOut">
              <a:rPr lang="hr-HR" smtClean="0"/>
              <a:t>2.8.2023.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B45ACB3-1AC4-716C-E95C-698B3C3C7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61326DD-7B09-4246-D378-F4785F85A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06C2E-B665-45EC-9E74-E5AD2FA4F1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8315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pilot.e-skole.hr/wp-content/uploads/2016/12/Prirucnik_e-Ucitelj.pdf?fbclid=IwAR3bcoZGi3jFyixONq9lBc2PnBp4O-T_k1O2A4Agat_MpXl9zE5fnz0clmg" TargetMode="External"/><Relationship Id="rId7" Type="http://schemas.openxmlformats.org/officeDocument/2006/relationships/hyperlink" Target="https://www.azoo.hr/app/uploads/uvezeno/images/razno/E._Nimac.doc" TargetMode="External"/><Relationship Id="rId2" Type="http://schemas.openxmlformats.org/officeDocument/2006/relationships/hyperlink" Target="file:///C:\Users\Korisnik\Downloads\malisa_natalija_zavrsni_rad_snm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s-medicinska-os.skole.hr/upload/ss-medicinska-os/images/static3/1236/File/Prirucnik_P__Jandric_i_G__Livazovic.pdf" TargetMode="External"/><Relationship Id="rId5" Type="http://schemas.openxmlformats.org/officeDocument/2006/relationships/hyperlink" Target="http://www.thereferentialprocess.org/theory/multiple-code-theory" TargetMode="External"/><Relationship Id="rId4" Type="http://schemas.openxmlformats.org/officeDocument/2006/relationships/hyperlink" Target="http://www.unizg.hr/fileadmin/rektorat/Studiji_studiranje/Studiji/e-ucenje/eucenje_strategija/Sveuciliste_u_Zagrebu_Strategija_e_ucenja_Senat_v1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A695B5C-045A-5A41-3834-9C9461F39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45" y="1920454"/>
            <a:ext cx="4620584" cy="3686175"/>
          </a:xfrm>
        </p:spPr>
        <p:txBody>
          <a:bodyPr>
            <a:normAutofit fontScale="90000"/>
          </a:bodyPr>
          <a:lstStyle/>
          <a:p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br>
              <a:rPr lang="hr-HR" sz="2700" b="1" dirty="0">
                <a:latin typeface="Times New Roman" panose="02020603050405020304" pitchFamily="18" charset="0"/>
              </a:rPr>
            </a:br>
            <a:r>
              <a:rPr lang="hr-HR" sz="2200" b="1" i="0" u="none" strike="noStrike" baseline="0" dirty="0">
                <a:latin typeface="Times New Roman" panose="02020603050405020304" pitchFamily="18" charset="0"/>
              </a:rPr>
              <a:t>MODUL 5:</a:t>
            </a:r>
            <a:r>
              <a:rPr lang="hr-HR" sz="2200" b="1" i="0" u="none" strike="noStrike" dirty="0">
                <a:latin typeface="Times New Roman" panose="02020603050405020304" pitchFamily="18" charset="0"/>
              </a:rPr>
              <a:t> E- UČENJE</a:t>
            </a:r>
            <a:br>
              <a:rPr lang="hr-HR" sz="4100" b="1" i="0" u="none" strike="noStrike" dirty="0">
                <a:latin typeface="Times New Roman" panose="02020603050405020304" pitchFamily="18" charset="0"/>
              </a:rPr>
            </a:br>
            <a:br>
              <a:rPr lang="hr-HR" sz="4100" b="1" dirty="0">
                <a:latin typeface="Times New Roman" panose="02020603050405020304" pitchFamily="18" charset="0"/>
              </a:rPr>
            </a:br>
            <a:r>
              <a:rPr lang="hr-HR" sz="3600" b="1" i="0" u="none" strike="noStrike" baseline="0" dirty="0">
                <a:latin typeface="Times New Roman" panose="02020603050405020304" pitchFamily="18" charset="0"/>
              </a:rPr>
              <a:t>METODOLOGIJA I OBLICI</a:t>
            </a:r>
            <a:br>
              <a:rPr lang="hr-HR" sz="3600" b="1" i="0" u="none" strike="noStrike" baseline="0" dirty="0">
                <a:latin typeface="Times New Roman" panose="02020603050405020304" pitchFamily="18" charset="0"/>
              </a:rPr>
            </a:br>
            <a:r>
              <a:rPr lang="hr-HR" sz="3600" b="1" i="0" u="none" strike="noStrike" baseline="0" dirty="0">
                <a:latin typeface="TimesNewRomanPS-BoldMT"/>
              </a:rPr>
              <a:t>UKLJUČIVANJA</a:t>
            </a:r>
            <a:br>
              <a:rPr lang="hr-HR" sz="3600" b="1" i="0" u="none" strike="noStrike" baseline="0" dirty="0">
                <a:latin typeface="TimesNewRomanPS-BoldMT"/>
              </a:rPr>
            </a:br>
            <a:r>
              <a:rPr lang="hr-HR" sz="3600" b="1" i="0" u="none" strike="noStrike" baseline="0" dirty="0">
                <a:latin typeface="TimesNewRomanPS-BoldMT"/>
              </a:rPr>
              <a:t>E-UČENJA </a:t>
            </a:r>
            <a:r>
              <a:rPr lang="hr-HR" sz="3600" b="1" i="0" u="none" strike="noStrike" baseline="0" dirty="0">
                <a:latin typeface="Times New Roman" panose="02020603050405020304" pitchFamily="18" charset="0"/>
              </a:rPr>
              <a:t>U</a:t>
            </a:r>
            <a:br>
              <a:rPr lang="hr-HR" sz="3600" b="1" i="0" u="none" strike="noStrike" baseline="0" dirty="0">
                <a:latin typeface="Times New Roman" panose="02020603050405020304" pitchFamily="18" charset="0"/>
              </a:rPr>
            </a:br>
            <a:r>
              <a:rPr lang="hr-HR" sz="3600" b="1" i="0" u="none" strike="noStrike" baseline="0" dirty="0">
                <a:latin typeface="Times New Roman" panose="02020603050405020304" pitchFamily="18" charset="0"/>
              </a:rPr>
              <a:t>ŠKOLE</a:t>
            </a:r>
            <a:endParaRPr lang="hr-HR" sz="41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54D25BB-A8D8-AB21-4840-38982BC31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endParaRPr lang="hr-HR" sz="2000" dirty="0"/>
          </a:p>
          <a:p>
            <a:r>
              <a:rPr lang="hr-H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Tania Mulc, </a:t>
            </a:r>
            <a:r>
              <a:rPr lang="hr-H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mag.paed</a:t>
            </a:r>
            <a:r>
              <a:rPr lang="hr-H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AF18C-14E7-5AC0-CD8E-F5DF15EB0E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5" r="36078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4" name="Slika 3" descr="Slika na kojoj se prikazuje Font, snimka zaslona, grafika, crno&#10;&#10;Opis je automatski generiran">
            <a:extLst>
              <a:ext uri="{FF2B5EF4-FFF2-40B4-BE49-F238E27FC236}">
                <a16:creationId xmlns:a16="http://schemas.microsoft.com/office/drawing/2014/main" id="{FF2B3616-3AD5-33F1-605D-06AD7D24D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45" y="410787"/>
            <a:ext cx="2383966" cy="727109"/>
          </a:xfrm>
          <a:prstGeom prst="rect">
            <a:avLst/>
          </a:prstGeom>
        </p:spPr>
      </p:pic>
      <p:pic>
        <p:nvPicPr>
          <p:cNvPr id="6" name="Slika 5" descr="Slika na kojoj se prikazuje zeleno&#10;&#10;Opis je automatski generiran">
            <a:extLst>
              <a:ext uri="{FF2B5EF4-FFF2-40B4-BE49-F238E27FC236}">
                <a16:creationId xmlns:a16="http://schemas.microsoft.com/office/drawing/2014/main" id="{F64B08A8-CF95-FC66-DAD7-149F82497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674" y="0"/>
            <a:ext cx="966299" cy="90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9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E5ABA4-B52A-6A02-1970-8ED0221C0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TEORIJA VIŠESTRUKOG KODIRANJA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382C38-993A-BD9D-3980-E9185B9C3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98" y="1825625"/>
            <a:ext cx="11194002" cy="4351338"/>
          </a:xfrm>
        </p:spPr>
        <p:txBody>
          <a:bodyPr/>
          <a:lstStyle/>
          <a:p>
            <a:r>
              <a:rPr lang="hr-HR" dirty="0"/>
              <a:t>Pretpostavka da ljudska bića posjeduju više različitih domena za razumijevanje sustava oko sebe </a:t>
            </a:r>
            <a:r>
              <a:rPr lang="hr-HR" sz="1800" dirty="0"/>
              <a:t>(</a:t>
            </a:r>
            <a:r>
              <a:rPr lang="hr-HR" sz="1800" dirty="0" err="1"/>
              <a:t>Bucci</a:t>
            </a:r>
            <a:r>
              <a:rPr lang="hr-HR" sz="1800" dirty="0"/>
              <a:t> i Murphy, 2015):</a:t>
            </a:r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5" name="Dijagram 4">
            <a:extLst>
              <a:ext uri="{FF2B5EF4-FFF2-40B4-BE49-F238E27FC236}">
                <a16:creationId xmlns:a16="http://schemas.microsoft.com/office/drawing/2014/main" id="{86CDE3E2-1561-EC15-801D-30E76FFFC7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241519"/>
              </p:ext>
            </p:extLst>
          </p:nvPr>
        </p:nvGraphicFramePr>
        <p:xfrm>
          <a:off x="506027" y="2956263"/>
          <a:ext cx="10511161" cy="2406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462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9901652-C628-500E-B1D0-46849366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marL="0" indent="0" algn="r" defTabSz="530352">
              <a:spcBef>
                <a:spcPts val="580"/>
              </a:spcBef>
              <a:buNone/>
            </a:pPr>
            <a:r>
              <a:rPr lang="hr-HR" sz="3400">
                <a:solidFill>
                  <a:srgbClr val="FFFFFF"/>
                </a:solidFill>
              </a:rPr>
              <a:t>STILOVI UČENJA</a:t>
            </a:r>
            <a:br>
              <a:rPr lang="hr-HR" sz="3400">
                <a:solidFill>
                  <a:srgbClr val="FFFFFF"/>
                </a:solidFill>
              </a:rPr>
            </a:br>
            <a:r>
              <a:rPr lang="hr-HR" sz="3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Kako odlučiti o načinu prezentiranja nastavnih sadržaja?</a:t>
            </a:r>
            <a:br>
              <a:rPr lang="hr-HR" sz="3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</a:br>
            <a:r>
              <a:rPr lang="hr-HR" sz="340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3ABC4C-E738-6EF1-778E-26189B21D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5886" y="213064"/>
            <a:ext cx="6998968" cy="4695097"/>
          </a:xfrm>
        </p:spPr>
        <p:txBody>
          <a:bodyPr/>
          <a:lstStyle/>
          <a:p>
            <a:pPr marL="0" indent="0" defTabSz="530352">
              <a:spcBef>
                <a:spcPts val="580"/>
              </a:spcBef>
              <a:buNone/>
            </a:pPr>
            <a:r>
              <a:rPr lang="hr-HR" sz="1624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Stilovi učenja </a:t>
            </a:r>
            <a:r>
              <a:rPr lang="hr-HR" sz="92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(E-učitelj- suvremena nastava uz pomoć tehnologije, 2015:20)</a:t>
            </a:r>
          </a:p>
          <a:p>
            <a:pPr marL="0" indent="0">
              <a:buNone/>
            </a:pPr>
            <a:endParaRPr lang="hr-HR" sz="1600" dirty="0"/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D16FC3AD-8B72-73E2-C225-F6ACC9C40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240290"/>
              </p:ext>
            </p:extLst>
          </p:nvPr>
        </p:nvGraphicFramePr>
        <p:xfrm>
          <a:off x="4581727" y="649480"/>
          <a:ext cx="7143551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442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C46566F-E0A9-C03A-0457-787F80BE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hr-HR"/>
              <a:t>KOMPETENCIJE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EAA04DB-CC5B-A51C-35B8-3DE71CD0C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hr-HR" sz="1600"/>
              <a:t>Učenje treba biti usmjereno na stjecanje kompetencija</a:t>
            </a:r>
          </a:p>
          <a:p>
            <a:r>
              <a:rPr lang="hr-HR" sz="1600"/>
              <a:t>No, što su kompetencije?</a:t>
            </a:r>
          </a:p>
          <a:p>
            <a:pPr lvl="1"/>
            <a:r>
              <a:rPr lang="hr-HR" sz="1600"/>
              <a:t>Znanje, vještine ili stavovi?</a:t>
            </a:r>
          </a:p>
          <a:p>
            <a:pPr marL="457200" lvl="1" indent="0">
              <a:buNone/>
            </a:pPr>
            <a:endParaRPr lang="hr-HR" sz="1600"/>
          </a:p>
          <a:p>
            <a:r>
              <a:rPr lang="hr-HR" sz="1600"/>
              <a:t>Kategorije:</a:t>
            </a:r>
          </a:p>
          <a:p>
            <a:pPr lvl="1"/>
            <a:r>
              <a:rPr lang="hr-HR" sz="1600"/>
              <a:t>Opće kompetencije- kompetencije koje se odnose na svih npr. Pismenost, komunikacija na stranom jeziku, osnovne matematičke vještine…</a:t>
            </a:r>
          </a:p>
          <a:p>
            <a:pPr lvl="1"/>
            <a:r>
              <a:rPr lang="hr-HR" sz="1600"/>
              <a:t>Stručne kompetencije- kompetencije koje se odnose na struku ili određeno područje. Npr. Popravlajnje automobila, programiranje…</a:t>
            </a:r>
          </a:p>
          <a:p>
            <a:pPr marL="457200" lvl="1" indent="0">
              <a:buNone/>
            </a:pPr>
            <a:r>
              <a:rPr lang="hr-HR" sz="1600"/>
              <a:t> (Jandrić, Livazović, 2013)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D2F8FE-4420-6F27-AFAB-1162738849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6" r="3054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1720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0DFA0FD-AB28-4B25-B870-4D2BBC35B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5AA4C-6C2E-1898-769F-DF6DDC1F8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3" r="25603"/>
          <a:stretch/>
        </p:blipFill>
        <p:spPr>
          <a:xfrm>
            <a:off x="5833976" y="-190490"/>
            <a:ext cx="6394152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28DFB-9CD1-4E2B-8B44-9FDF7E80F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9564" y="0"/>
            <a:ext cx="6648564" cy="6858000"/>
            <a:chOff x="5705128" y="0"/>
            <a:chExt cx="6648564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B07514-66C4-498E-85FA-6CCDFB253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8018" y="0"/>
              <a:ext cx="6485674" cy="6858000"/>
            </a:xfrm>
            <a:custGeom>
              <a:avLst/>
              <a:gdLst>
                <a:gd name="connsiteX0" fmla="*/ 1720317 w 6237794"/>
                <a:gd name="connsiteY0" fmla="*/ 0 h 6858000"/>
                <a:gd name="connsiteX1" fmla="*/ 2433560 w 6237794"/>
                <a:gd name="connsiteY1" fmla="*/ 0 h 6858000"/>
                <a:gd name="connsiteX2" fmla="*/ 2351473 w 6237794"/>
                <a:gd name="connsiteY2" fmla="*/ 41605 h 6858000"/>
                <a:gd name="connsiteX3" fmla="*/ 1473152 w 6237794"/>
                <a:gd name="connsiteY3" fmla="*/ 667521 h 6858000"/>
                <a:gd name="connsiteX4" fmla="*/ 982876 w 6237794"/>
                <a:gd name="connsiteY4" fmla="*/ 1193803 h 6858000"/>
                <a:gd name="connsiteX5" fmla="*/ 595242 w 6237794"/>
                <a:gd name="connsiteY5" fmla="*/ 1798192 h 6858000"/>
                <a:gd name="connsiteX6" fmla="*/ 332174 w 6237794"/>
                <a:gd name="connsiteY6" fmla="*/ 2466315 h 6858000"/>
                <a:gd name="connsiteX7" fmla="*/ 236500 w 6237794"/>
                <a:gd name="connsiteY7" fmla="*/ 3178573 h 6858000"/>
                <a:gd name="connsiteX8" fmla="*/ 276860 w 6237794"/>
                <a:gd name="connsiteY8" fmla="*/ 3527298 h 6858000"/>
                <a:gd name="connsiteX9" fmla="*/ 396054 w 6237794"/>
                <a:gd name="connsiteY9" fmla="*/ 3853520 h 6858000"/>
                <a:gd name="connsiteX10" fmla="*/ 479243 w 6237794"/>
                <a:gd name="connsiteY10" fmla="*/ 4007121 h 6858000"/>
                <a:gd name="connsiteX11" fmla="*/ 574772 w 6237794"/>
                <a:gd name="connsiteY11" fmla="*/ 4155787 h 6858000"/>
                <a:gd name="connsiteX12" fmla="*/ 795447 w 6237794"/>
                <a:gd name="connsiteY12" fmla="*/ 4443100 h 6858000"/>
                <a:gd name="connsiteX13" fmla="*/ 1034270 w 6237794"/>
                <a:gd name="connsiteY13" fmla="*/ 4732591 h 6858000"/>
                <a:gd name="connsiteX14" fmla="*/ 1153028 w 6237794"/>
                <a:gd name="connsiteY14" fmla="*/ 4883725 h 6858000"/>
                <a:gd name="connsiteX15" fmla="*/ 1210084 w 6237794"/>
                <a:gd name="connsiteY15" fmla="*/ 4957912 h 6858000"/>
                <a:gd name="connsiteX16" fmla="*/ 1265979 w 6237794"/>
                <a:gd name="connsiteY16" fmla="*/ 5028906 h 6858000"/>
                <a:gd name="connsiteX17" fmla="*/ 1746238 w 6237794"/>
                <a:gd name="connsiteY17" fmla="*/ 5553590 h 6858000"/>
                <a:gd name="connsiteX18" fmla="*/ 2001611 w 6237794"/>
                <a:gd name="connsiteY18" fmla="*/ 5789654 h 6858000"/>
                <a:gd name="connsiteX19" fmla="*/ 2269035 w 6237794"/>
                <a:gd name="connsiteY19" fmla="*/ 6007280 h 6858000"/>
                <a:gd name="connsiteX20" fmla="*/ 2866455 w 6237794"/>
                <a:gd name="connsiteY20" fmla="*/ 6351505 h 6858000"/>
                <a:gd name="connsiteX21" fmla="*/ 3200661 w 6237794"/>
                <a:gd name="connsiteY21" fmla="*/ 6448777 h 6858000"/>
                <a:gd name="connsiteX22" fmla="*/ 3286318 w 6237794"/>
                <a:gd name="connsiteY22" fmla="*/ 6465908 h 6858000"/>
                <a:gd name="connsiteX23" fmla="*/ 3372701 w 6237794"/>
                <a:gd name="connsiteY23" fmla="*/ 6480281 h 6858000"/>
                <a:gd name="connsiteX24" fmla="*/ 3547063 w 6237794"/>
                <a:gd name="connsiteY24" fmla="*/ 6500896 h 6858000"/>
                <a:gd name="connsiteX25" fmla="*/ 3634753 w 6237794"/>
                <a:gd name="connsiteY25" fmla="*/ 6507575 h 6858000"/>
                <a:gd name="connsiteX26" fmla="*/ 3722733 w 6237794"/>
                <a:gd name="connsiteY26" fmla="*/ 6512221 h 6858000"/>
                <a:gd name="connsiteX27" fmla="*/ 3811003 w 6237794"/>
                <a:gd name="connsiteY27" fmla="*/ 6514253 h 6858000"/>
                <a:gd name="connsiteX28" fmla="*/ 3899418 w 6237794"/>
                <a:gd name="connsiteY28" fmla="*/ 6513817 h 6858000"/>
                <a:gd name="connsiteX29" fmla="*/ 3943698 w 6237794"/>
                <a:gd name="connsiteY29" fmla="*/ 6513381 h 6858000"/>
                <a:gd name="connsiteX30" fmla="*/ 3986381 w 6237794"/>
                <a:gd name="connsiteY30" fmla="*/ 6511495 h 6858000"/>
                <a:gd name="connsiteX31" fmla="*/ 4028919 w 6237794"/>
                <a:gd name="connsiteY31" fmla="*/ 6509317 h 6858000"/>
                <a:gd name="connsiteX32" fmla="*/ 4071312 w 6237794"/>
                <a:gd name="connsiteY32" fmla="*/ 6505833 h 6858000"/>
                <a:gd name="connsiteX33" fmla="*/ 4239432 w 6237794"/>
                <a:gd name="connsiteY33" fmla="*/ 6485072 h 6858000"/>
                <a:gd name="connsiteX34" fmla="*/ 4879826 w 6237794"/>
                <a:gd name="connsiteY34" fmla="*/ 6274849 h 6858000"/>
                <a:gd name="connsiteX35" fmla="*/ 5471439 w 6237794"/>
                <a:gd name="connsiteY35" fmla="*/ 5906235 h 6858000"/>
                <a:gd name="connsiteX36" fmla="*/ 5614877 w 6237794"/>
                <a:gd name="connsiteY36" fmla="*/ 5797930 h 6858000"/>
                <a:gd name="connsiteX37" fmla="*/ 5758316 w 6237794"/>
                <a:gd name="connsiteY37" fmla="*/ 5685995 h 6858000"/>
                <a:gd name="connsiteX38" fmla="*/ 6048824 w 6237794"/>
                <a:gd name="connsiteY38" fmla="*/ 5453705 h 6858000"/>
                <a:gd name="connsiteX39" fmla="*/ 6237794 w 6237794"/>
                <a:gd name="connsiteY39" fmla="*/ 5308644 h 6858000"/>
                <a:gd name="connsiteX40" fmla="*/ 6237794 w 6237794"/>
                <a:gd name="connsiteY40" fmla="*/ 6081399 h 6858000"/>
                <a:gd name="connsiteX41" fmla="*/ 6123011 w 6237794"/>
                <a:gd name="connsiteY41" fmla="*/ 6166399 h 6858000"/>
                <a:gd name="connsiteX42" fmla="*/ 5965925 w 6237794"/>
                <a:gd name="connsiteY42" fmla="*/ 6278479 h 6858000"/>
                <a:gd name="connsiteX43" fmla="*/ 5803903 w 6237794"/>
                <a:gd name="connsiteY43" fmla="*/ 6387364 h 6858000"/>
                <a:gd name="connsiteX44" fmla="*/ 5463744 w 6237794"/>
                <a:gd name="connsiteY44" fmla="*/ 6591780 h 6858000"/>
                <a:gd name="connsiteX45" fmla="*/ 5097888 w 6237794"/>
                <a:gd name="connsiteY45" fmla="*/ 6765562 h 6858000"/>
                <a:gd name="connsiteX46" fmla="*/ 4905602 w 6237794"/>
                <a:gd name="connsiteY46" fmla="*/ 6836446 h 6858000"/>
                <a:gd name="connsiteX47" fmla="*/ 4831447 w 6237794"/>
                <a:gd name="connsiteY47" fmla="*/ 6858000 h 6858000"/>
                <a:gd name="connsiteX48" fmla="*/ 3036485 w 6237794"/>
                <a:gd name="connsiteY48" fmla="*/ 6858000 h 6858000"/>
                <a:gd name="connsiteX49" fmla="*/ 2911533 w 6237794"/>
                <a:gd name="connsiteY49" fmla="*/ 6825558 h 6858000"/>
                <a:gd name="connsiteX50" fmla="*/ 2719386 w 6237794"/>
                <a:gd name="connsiteY50" fmla="*/ 6767158 h 6858000"/>
                <a:gd name="connsiteX51" fmla="*/ 1980415 w 6237794"/>
                <a:gd name="connsiteY51" fmla="*/ 6440210 h 6858000"/>
                <a:gd name="connsiteX52" fmla="*/ 1357588 w 6237794"/>
                <a:gd name="connsiteY52" fmla="*/ 5931206 h 6858000"/>
                <a:gd name="connsiteX53" fmla="*/ 1105118 w 6237794"/>
                <a:gd name="connsiteY53" fmla="*/ 5624874 h 6858000"/>
                <a:gd name="connsiteX54" fmla="*/ 884588 w 6237794"/>
                <a:gd name="connsiteY54" fmla="*/ 5300539 h 6858000"/>
                <a:gd name="connsiteX55" fmla="*/ 833049 w 6237794"/>
                <a:gd name="connsiteY55" fmla="*/ 5217931 h 6858000"/>
                <a:gd name="connsiteX56" fmla="*/ 783833 w 6237794"/>
                <a:gd name="connsiteY56" fmla="*/ 5137791 h 6858000"/>
                <a:gd name="connsiteX57" fmla="*/ 686706 w 6237794"/>
                <a:gd name="connsiteY57" fmla="*/ 4982447 h 6858000"/>
                <a:gd name="connsiteX58" fmla="*/ 485485 w 6237794"/>
                <a:gd name="connsiteY58" fmla="*/ 4665082 h 6858000"/>
                <a:gd name="connsiteX59" fmla="*/ 289055 w 6237794"/>
                <a:gd name="connsiteY59" fmla="*/ 4329568 h 6858000"/>
                <a:gd name="connsiteX60" fmla="*/ 200495 w 6237794"/>
                <a:gd name="connsiteY60" fmla="*/ 4151721 h 6858000"/>
                <a:gd name="connsiteX61" fmla="*/ 125291 w 6237794"/>
                <a:gd name="connsiteY61" fmla="*/ 3965600 h 6858000"/>
                <a:gd name="connsiteX62" fmla="*/ 67654 w 6237794"/>
                <a:gd name="connsiteY62" fmla="*/ 3772509 h 6858000"/>
                <a:gd name="connsiteX63" fmla="*/ 46168 w 6237794"/>
                <a:gd name="connsiteY63" fmla="*/ 3674076 h 6858000"/>
                <a:gd name="connsiteX64" fmla="*/ 36731 w 6237794"/>
                <a:gd name="connsiteY64" fmla="*/ 3624714 h 6858000"/>
                <a:gd name="connsiteX65" fmla="*/ 28891 w 6237794"/>
                <a:gd name="connsiteY65" fmla="*/ 3575208 h 6858000"/>
                <a:gd name="connsiteX66" fmla="*/ 0 w 6237794"/>
                <a:gd name="connsiteY66" fmla="*/ 3178573 h 6858000"/>
                <a:gd name="connsiteX67" fmla="*/ 80575 w 6237794"/>
                <a:gd name="connsiteY67" fmla="*/ 2405774 h 6858000"/>
                <a:gd name="connsiteX68" fmla="*/ 322737 w 6237794"/>
                <a:gd name="connsiteY68" fmla="*/ 1665351 h 6858000"/>
                <a:gd name="connsiteX69" fmla="*/ 1230700 w 6237794"/>
                <a:gd name="connsiteY69" fmla="*/ 407938 h 6858000"/>
                <a:gd name="connsiteX70" fmla="*/ 1521825 w 6237794"/>
                <a:gd name="connsiteY70" fmla="*/ 14944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237794" h="6858000">
                  <a:moveTo>
                    <a:pt x="1720317" y="0"/>
                  </a:moveTo>
                  <a:lnTo>
                    <a:pt x="2433560" y="0"/>
                  </a:lnTo>
                  <a:lnTo>
                    <a:pt x="2351473" y="41605"/>
                  </a:lnTo>
                  <a:cubicBezTo>
                    <a:pt x="2036528" y="216271"/>
                    <a:pt x="1740794" y="426339"/>
                    <a:pt x="1473152" y="667521"/>
                  </a:cubicBezTo>
                  <a:cubicBezTo>
                    <a:pt x="1295305" y="828818"/>
                    <a:pt x="1130525" y="1004777"/>
                    <a:pt x="982876" y="1193803"/>
                  </a:cubicBezTo>
                  <a:cubicBezTo>
                    <a:pt x="834936" y="1382538"/>
                    <a:pt x="704418" y="1584921"/>
                    <a:pt x="595242" y="1798192"/>
                  </a:cubicBezTo>
                  <a:cubicBezTo>
                    <a:pt x="486066" y="2011317"/>
                    <a:pt x="395183" y="2234461"/>
                    <a:pt x="332174" y="2466315"/>
                  </a:cubicBezTo>
                  <a:cubicBezTo>
                    <a:pt x="269166" y="2697588"/>
                    <a:pt x="236355" y="2938008"/>
                    <a:pt x="236500" y="3178573"/>
                  </a:cubicBezTo>
                  <a:cubicBezTo>
                    <a:pt x="237807" y="3296751"/>
                    <a:pt x="249421" y="3414057"/>
                    <a:pt x="276860" y="3527298"/>
                  </a:cubicBezTo>
                  <a:cubicBezTo>
                    <a:pt x="303864" y="3640684"/>
                    <a:pt x="345821" y="3749135"/>
                    <a:pt x="396054" y="3853520"/>
                  </a:cubicBezTo>
                  <a:cubicBezTo>
                    <a:pt x="421461" y="3905640"/>
                    <a:pt x="449626" y="3956743"/>
                    <a:pt x="479243" y="4007121"/>
                  </a:cubicBezTo>
                  <a:cubicBezTo>
                    <a:pt x="509295" y="4057354"/>
                    <a:pt x="541380" y="4106861"/>
                    <a:pt x="574772" y="4155787"/>
                  </a:cubicBezTo>
                  <a:cubicBezTo>
                    <a:pt x="642426" y="4253348"/>
                    <a:pt x="717630" y="4348007"/>
                    <a:pt x="795447" y="4443100"/>
                  </a:cubicBezTo>
                  <a:cubicBezTo>
                    <a:pt x="873264" y="4538339"/>
                    <a:pt x="954565" y="4633577"/>
                    <a:pt x="1034270" y="4732591"/>
                  </a:cubicBezTo>
                  <a:cubicBezTo>
                    <a:pt x="1074195" y="4781952"/>
                    <a:pt x="1113684" y="4832476"/>
                    <a:pt x="1153028" y="4883725"/>
                  </a:cubicBezTo>
                  <a:lnTo>
                    <a:pt x="1210084" y="4957912"/>
                  </a:lnTo>
                  <a:cubicBezTo>
                    <a:pt x="1228813" y="4981576"/>
                    <a:pt x="1246670" y="5005822"/>
                    <a:pt x="1265979" y="5028906"/>
                  </a:cubicBezTo>
                  <a:cubicBezTo>
                    <a:pt x="1416677" y="5216770"/>
                    <a:pt x="1580151" y="5389681"/>
                    <a:pt x="1746238" y="5553590"/>
                  </a:cubicBezTo>
                  <a:cubicBezTo>
                    <a:pt x="1829717" y="5635182"/>
                    <a:pt x="1914648" y="5714015"/>
                    <a:pt x="2001611" y="5789654"/>
                  </a:cubicBezTo>
                  <a:cubicBezTo>
                    <a:pt x="2088575" y="5865293"/>
                    <a:pt x="2177135" y="5938465"/>
                    <a:pt x="2269035" y="6007280"/>
                  </a:cubicBezTo>
                  <a:cubicBezTo>
                    <a:pt x="2452108" y="6145202"/>
                    <a:pt x="2649554" y="6268461"/>
                    <a:pt x="2866455" y="6351505"/>
                  </a:cubicBezTo>
                  <a:cubicBezTo>
                    <a:pt x="2974615" y="6393027"/>
                    <a:pt x="3086694" y="6424821"/>
                    <a:pt x="3200661" y="6448777"/>
                  </a:cubicBezTo>
                  <a:cubicBezTo>
                    <a:pt x="3229262" y="6454438"/>
                    <a:pt x="3257572" y="6460971"/>
                    <a:pt x="3286318" y="6465908"/>
                  </a:cubicBezTo>
                  <a:lnTo>
                    <a:pt x="3372701" y="6480281"/>
                  </a:lnTo>
                  <a:cubicBezTo>
                    <a:pt x="3430628" y="6487975"/>
                    <a:pt x="3488556" y="6496106"/>
                    <a:pt x="3547063" y="6500896"/>
                  </a:cubicBezTo>
                  <a:cubicBezTo>
                    <a:pt x="3576245" y="6503654"/>
                    <a:pt x="3605426" y="6506268"/>
                    <a:pt x="3634753" y="6507575"/>
                  </a:cubicBezTo>
                  <a:cubicBezTo>
                    <a:pt x="3664079" y="6509026"/>
                    <a:pt x="3693261" y="6511350"/>
                    <a:pt x="3722733" y="6512221"/>
                  </a:cubicBezTo>
                  <a:lnTo>
                    <a:pt x="3811003" y="6514253"/>
                  </a:lnTo>
                  <a:cubicBezTo>
                    <a:pt x="3840329" y="6514979"/>
                    <a:pt x="3869946" y="6513963"/>
                    <a:pt x="3899418" y="6513817"/>
                  </a:cubicBezTo>
                  <a:lnTo>
                    <a:pt x="3943698" y="6513381"/>
                  </a:lnTo>
                  <a:cubicBezTo>
                    <a:pt x="3958071" y="6512946"/>
                    <a:pt x="3972154" y="6512075"/>
                    <a:pt x="3986381" y="6511495"/>
                  </a:cubicBezTo>
                  <a:cubicBezTo>
                    <a:pt x="4000609" y="6510768"/>
                    <a:pt x="4014837" y="6510333"/>
                    <a:pt x="4028919" y="6509317"/>
                  </a:cubicBezTo>
                  <a:lnTo>
                    <a:pt x="4071312" y="6505833"/>
                  </a:lnTo>
                  <a:cubicBezTo>
                    <a:pt x="4127788" y="6501332"/>
                    <a:pt x="4183828" y="6493782"/>
                    <a:pt x="4239432" y="6485072"/>
                  </a:cubicBezTo>
                  <a:cubicBezTo>
                    <a:pt x="4461994" y="6448195"/>
                    <a:pt x="4675992" y="6376041"/>
                    <a:pt x="4879826" y="6274849"/>
                  </a:cubicBezTo>
                  <a:cubicBezTo>
                    <a:pt x="5084386" y="6174820"/>
                    <a:pt x="5279074" y="6046770"/>
                    <a:pt x="5471439" y="5906235"/>
                  </a:cubicBezTo>
                  <a:cubicBezTo>
                    <a:pt x="5519494" y="5871246"/>
                    <a:pt x="5567258" y="5834806"/>
                    <a:pt x="5614877" y="5797930"/>
                  </a:cubicBezTo>
                  <a:cubicBezTo>
                    <a:pt x="5662787" y="5761199"/>
                    <a:pt x="5710551" y="5723887"/>
                    <a:pt x="5758316" y="5685995"/>
                  </a:cubicBezTo>
                  <a:lnTo>
                    <a:pt x="6048824" y="5453705"/>
                  </a:lnTo>
                  <a:lnTo>
                    <a:pt x="6237794" y="5308644"/>
                  </a:lnTo>
                  <a:lnTo>
                    <a:pt x="6237794" y="6081399"/>
                  </a:lnTo>
                  <a:lnTo>
                    <a:pt x="6123011" y="6166399"/>
                  </a:lnTo>
                  <a:cubicBezTo>
                    <a:pt x="6071326" y="6204001"/>
                    <a:pt x="6019061" y="6241458"/>
                    <a:pt x="5965925" y="6278479"/>
                  </a:cubicBezTo>
                  <a:cubicBezTo>
                    <a:pt x="5912644" y="6315210"/>
                    <a:pt x="5858927" y="6351650"/>
                    <a:pt x="5803903" y="6387364"/>
                  </a:cubicBezTo>
                  <a:cubicBezTo>
                    <a:pt x="5694437" y="6458938"/>
                    <a:pt x="5581486" y="6528335"/>
                    <a:pt x="5463744" y="6591780"/>
                  </a:cubicBezTo>
                  <a:cubicBezTo>
                    <a:pt x="5346147" y="6655514"/>
                    <a:pt x="5224486" y="6714748"/>
                    <a:pt x="5097888" y="6765562"/>
                  </a:cubicBezTo>
                  <a:cubicBezTo>
                    <a:pt x="5034879" y="6791332"/>
                    <a:pt x="4970700" y="6815005"/>
                    <a:pt x="4905602" y="6836446"/>
                  </a:cubicBezTo>
                  <a:lnTo>
                    <a:pt x="4831447" y="6858000"/>
                  </a:lnTo>
                  <a:lnTo>
                    <a:pt x="3036485" y="6858000"/>
                  </a:lnTo>
                  <a:lnTo>
                    <a:pt x="2911533" y="6825558"/>
                  </a:lnTo>
                  <a:cubicBezTo>
                    <a:pt x="2847182" y="6807410"/>
                    <a:pt x="2783121" y="6787919"/>
                    <a:pt x="2719386" y="6767158"/>
                  </a:cubicBezTo>
                  <a:cubicBezTo>
                    <a:pt x="2464884" y="6683389"/>
                    <a:pt x="2213285" y="6579149"/>
                    <a:pt x="1980415" y="6440210"/>
                  </a:cubicBezTo>
                  <a:cubicBezTo>
                    <a:pt x="1747399" y="6301563"/>
                    <a:pt x="1539355" y="6125749"/>
                    <a:pt x="1357588" y="5931206"/>
                  </a:cubicBezTo>
                  <a:cubicBezTo>
                    <a:pt x="1266269" y="5834080"/>
                    <a:pt x="1183226" y="5730711"/>
                    <a:pt x="1105118" y="5624874"/>
                  </a:cubicBezTo>
                  <a:cubicBezTo>
                    <a:pt x="1027446" y="5518601"/>
                    <a:pt x="953549" y="5410732"/>
                    <a:pt x="884588" y="5300539"/>
                  </a:cubicBezTo>
                  <a:cubicBezTo>
                    <a:pt x="866876" y="5273245"/>
                    <a:pt x="850180" y="5245516"/>
                    <a:pt x="833049" y="5217931"/>
                  </a:cubicBezTo>
                  <a:lnTo>
                    <a:pt x="783833" y="5137791"/>
                  </a:lnTo>
                  <a:cubicBezTo>
                    <a:pt x="752328" y="5085962"/>
                    <a:pt x="719662" y="5034567"/>
                    <a:pt x="686706" y="4982447"/>
                  </a:cubicBezTo>
                  <a:lnTo>
                    <a:pt x="485485" y="4665082"/>
                  </a:lnTo>
                  <a:cubicBezTo>
                    <a:pt x="417976" y="4556922"/>
                    <a:pt x="351338" y="4445568"/>
                    <a:pt x="289055" y="4329568"/>
                  </a:cubicBezTo>
                  <a:cubicBezTo>
                    <a:pt x="257987" y="4271496"/>
                    <a:pt x="227934" y="4212408"/>
                    <a:pt x="200495" y="4151721"/>
                  </a:cubicBezTo>
                  <a:cubicBezTo>
                    <a:pt x="173201" y="4090891"/>
                    <a:pt x="147794" y="4028898"/>
                    <a:pt x="125291" y="3965600"/>
                  </a:cubicBezTo>
                  <a:cubicBezTo>
                    <a:pt x="103224" y="3902155"/>
                    <a:pt x="83624" y="3837840"/>
                    <a:pt x="67654" y="3772509"/>
                  </a:cubicBezTo>
                  <a:cubicBezTo>
                    <a:pt x="60105" y="3739843"/>
                    <a:pt x="52410" y="3707032"/>
                    <a:pt x="46168" y="3674076"/>
                  </a:cubicBezTo>
                  <a:lnTo>
                    <a:pt x="36731" y="3624714"/>
                  </a:lnTo>
                  <a:lnTo>
                    <a:pt x="28891" y="3575208"/>
                  </a:lnTo>
                  <a:cubicBezTo>
                    <a:pt x="8566" y="3442948"/>
                    <a:pt x="0" y="3310252"/>
                    <a:pt x="0" y="3178573"/>
                  </a:cubicBezTo>
                  <a:cubicBezTo>
                    <a:pt x="726" y="2919425"/>
                    <a:pt x="27730" y="2660277"/>
                    <a:pt x="80575" y="2405774"/>
                  </a:cubicBezTo>
                  <a:cubicBezTo>
                    <a:pt x="133276" y="2151417"/>
                    <a:pt x="213997" y="1901996"/>
                    <a:pt x="322737" y="1665351"/>
                  </a:cubicBezTo>
                  <a:cubicBezTo>
                    <a:pt x="541235" y="1192061"/>
                    <a:pt x="857875" y="768568"/>
                    <a:pt x="1230700" y="407938"/>
                  </a:cubicBezTo>
                  <a:cubicBezTo>
                    <a:pt x="1324124" y="317781"/>
                    <a:pt x="1421323" y="231579"/>
                    <a:pt x="1521825" y="14944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BFB38F-216C-4A75-8C1C-DAF998A5C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634917 w 6230407"/>
                <a:gd name="connsiteY0" fmla="*/ 0 h 6858000"/>
                <a:gd name="connsiteX1" fmla="*/ 6230407 w 6230407"/>
                <a:gd name="connsiteY1" fmla="*/ 0 h 6858000"/>
                <a:gd name="connsiteX2" fmla="*/ 6230407 w 6230407"/>
                <a:gd name="connsiteY2" fmla="*/ 322046 h 6858000"/>
                <a:gd name="connsiteX3" fmla="*/ 6061915 w 6230407"/>
                <a:gd name="connsiteY3" fmla="*/ 206288 h 6858000"/>
                <a:gd name="connsiteX4" fmla="*/ 5814792 w 6230407"/>
                <a:gd name="connsiteY4" fmla="*/ 74312 h 6858000"/>
                <a:gd name="connsiteX5" fmla="*/ 5676576 w 6230407"/>
                <a:gd name="connsiteY5" fmla="*/ 15049 h 6858000"/>
                <a:gd name="connsiteX6" fmla="*/ 1821847 w 6230407"/>
                <a:gd name="connsiteY6" fmla="*/ 0 h 6858000"/>
                <a:gd name="connsiteX7" fmla="*/ 3449591 w 6230407"/>
                <a:gd name="connsiteY7" fmla="*/ 0 h 6858000"/>
                <a:gd name="connsiteX8" fmla="*/ 3354111 w 6230407"/>
                <a:gd name="connsiteY8" fmla="*/ 29819 h 6858000"/>
                <a:gd name="connsiteX9" fmla="*/ 3177287 w 6230407"/>
                <a:gd name="connsiteY9" fmla="*/ 93621 h 6858000"/>
                <a:gd name="connsiteX10" fmla="*/ 1915374 w 6230407"/>
                <a:gd name="connsiteY10" fmla="*/ 844207 h 6858000"/>
                <a:gd name="connsiteX11" fmla="*/ 1042545 w 6230407"/>
                <a:gd name="connsiteY11" fmla="*/ 1926532 h 6858000"/>
                <a:gd name="connsiteX12" fmla="*/ 726050 w 6230407"/>
                <a:gd name="connsiteY12" fmla="*/ 3186123 h 6858000"/>
                <a:gd name="connsiteX13" fmla="*/ 1249864 w 6230407"/>
                <a:gd name="connsiteY13" fmla="*/ 4355701 h 6858000"/>
                <a:gd name="connsiteX14" fmla="*/ 1513803 w 6230407"/>
                <a:gd name="connsiteY14" fmla="*/ 4726929 h 6858000"/>
                <a:gd name="connsiteX15" fmla="*/ 3990446 w 6230407"/>
                <a:gd name="connsiteY15" fmla="*/ 6178014 h 6858000"/>
                <a:gd name="connsiteX16" fmla="*/ 5870541 w 6230407"/>
                <a:gd name="connsiteY16" fmla="*/ 5285296 h 6858000"/>
                <a:gd name="connsiteX17" fmla="*/ 6099347 w 6230407"/>
                <a:gd name="connsiteY17" fmla="*/ 5108030 h 6858000"/>
                <a:gd name="connsiteX18" fmla="*/ 6230407 w 6230407"/>
                <a:gd name="connsiteY18" fmla="*/ 5006078 h 6858000"/>
                <a:gd name="connsiteX19" fmla="*/ 6230407 w 6230407"/>
                <a:gd name="connsiteY19" fmla="*/ 5924458 h 6858000"/>
                <a:gd name="connsiteX20" fmla="*/ 6056186 w 6230407"/>
                <a:gd name="connsiteY20" fmla="*/ 6058925 h 6858000"/>
                <a:gd name="connsiteX21" fmla="*/ 4500343 w 6230407"/>
                <a:gd name="connsiteY21" fmla="*/ 6854086 h 6858000"/>
                <a:gd name="connsiteX22" fmla="*/ 4476760 w 6230407"/>
                <a:gd name="connsiteY22" fmla="*/ 6858000 h 6858000"/>
                <a:gd name="connsiteX23" fmla="*/ 3391617 w 6230407"/>
                <a:gd name="connsiteY23" fmla="*/ 6858000 h 6858000"/>
                <a:gd name="connsiteX24" fmla="*/ 3242986 w 6230407"/>
                <a:gd name="connsiteY24" fmla="*/ 6833894 h 6858000"/>
                <a:gd name="connsiteX25" fmla="*/ 913044 w 6230407"/>
                <a:gd name="connsiteY25" fmla="*/ 5134452 h 6858000"/>
                <a:gd name="connsiteX26" fmla="*/ 0 w 6230407"/>
                <a:gd name="connsiteY26" fmla="*/ 3186123 h 6858000"/>
                <a:gd name="connsiteX27" fmla="*/ 1779764 w 6230407"/>
                <a:gd name="connsiteY27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0407" h="6858000">
                  <a:moveTo>
                    <a:pt x="5634917" y="0"/>
                  </a:moveTo>
                  <a:lnTo>
                    <a:pt x="6230407" y="0"/>
                  </a:lnTo>
                  <a:lnTo>
                    <a:pt x="6230407" y="322046"/>
                  </a:lnTo>
                  <a:lnTo>
                    <a:pt x="6061915" y="206288"/>
                  </a:lnTo>
                  <a:cubicBezTo>
                    <a:pt x="5982213" y="157828"/>
                    <a:pt x="5899796" y="113801"/>
                    <a:pt x="5814792" y="74312"/>
                  </a:cubicBezTo>
                  <a:cubicBezTo>
                    <a:pt x="5769441" y="53261"/>
                    <a:pt x="5723362" y="33505"/>
                    <a:pt x="5676576" y="15049"/>
                  </a:cubicBezTo>
                  <a:close/>
                  <a:moveTo>
                    <a:pt x="1821847" y="0"/>
                  </a:moveTo>
                  <a:lnTo>
                    <a:pt x="3449591" y="0"/>
                  </a:lnTo>
                  <a:lnTo>
                    <a:pt x="3354111" y="29819"/>
                  </a:lnTo>
                  <a:cubicBezTo>
                    <a:pt x="3295072" y="49686"/>
                    <a:pt x="3236122" y="70955"/>
                    <a:pt x="3177287" y="93621"/>
                  </a:cubicBezTo>
                  <a:cubicBezTo>
                    <a:pt x="2718951" y="269871"/>
                    <a:pt x="2282682" y="529455"/>
                    <a:pt x="1915374" y="844207"/>
                  </a:cubicBezTo>
                  <a:cubicBezTo>
                    <a:pt x="1541678" y="1164331"/>
                    <a:pt x="1247976" y="1528591"/>
                    <a:pt x="1042545" y="1926532"/>
                  </a:cubicBezTo>
                  <a:cubicBezTo>
                    <a:pt x="832613" y="2333329"/>
                    <a:pt x="726050" y="2757113"/>
                    <a:pt x="726050" y="3186123"/>
                  </a:cubicBezTo>
                  <a:cubicBezTo>
                    <a:pt x="726050" y="3618181"/>
                    <a:pt x="896057" y="3870506"/>
                    <a:pt x="1249864" y="4355701"/>
                  </a:cubicBezTo>
                  <a:cubicBezTo>
                    <a:pt x="1335230" y="4472717"/>
                    <a:pt x="1423500" y="4593798"/>
                    <a:pt x="1513803" y="4726929"/>
                  </a:cubicBezTo>
                  <a:cubicBezTo>
                    <a:pt x="2203848" y="5744068"/>
                    <a:pt x="2944562" y="6178014"/>
                    <a:pt x="3990446" y="6178014"/>
                  </a:cubicBezTo>
                  <a:cubicBezTo>
                    <a:pt x="4676863" y="6178014"/>
                    <a:pt x="5180496" y="5824498"/>
                    <a:pt x="5870541" y="5285296"/>
                  </a:cubicBezTo>
                  <a:cubicBezTo>
                    <a:pt x="5947632" y="5225046"/>
                    <a:pt x="6024723" y="5165521"/>
                    <a:pt x="6099347" y="5108030"/>
                  </a:cubicBezTo>
                  <a:lnTo>
                    <a:pt x="6230407" y="5006078"/>
                  </a:lnTo>
                  <a:lnTo>
                    <a:pt x="6230407" y="5924458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DF24F7D-73CE-4EF0-86BC-1C1C4C5CB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061392 w 6230408"/>
                <a:gd name="connsiteY0" fmla="*/ 0 h 6858000"/>
                <a:gd name="connsiteX1" fmla="*/ 6230408 w 6230408"/>
                <a:gd name="connsiteY1" fmla="*/ 0 h 6858000"/>
                <a:gd name="connsiteX2" fmla="*/ 6230408 w 6230408"/>
                <a:gd name="connsiteY2" fmla="*/ 502666 h 6858000"/>
                <a:gd name="connsiteX3" fmla="*/ 6204367 w 6230408"/>
                <a:gd name="connsiteY3" fmla="*/ 480166 h 6858000"/>
                <a:gd name="connsiteX4" fmla="*/ 5753525 w 6230408"/>
                <a:gd name="connsiteY4" fmla="*/ 205991 h 6858000"/>
                <a:gd name="connsiteX5" fmla="*/ 5205685 w 6230408"/>
                <a:gd name="connsiteY5" fmla="*/ 25948 h 6858000"/>
                <a:gd name="connsiteX6" fmla="*/ 1821847 w 6230408"/>
                <a:gd name="connsiteY6" fmla="*/ 0 h 6858000"/>
                <a:gd name="connsiteX7" fmla="*/ 4114919 w 6230408"/>
                <a:gd name="connsiteY7" fmla="*/ 0 h 6858000"/>
                <a:gd name="connsiteX8" fmla="*/ 4086206 w 6230408"/>
                <a:gd name="connsiteY8" fmla="*/ 3507 h 6858000"/>
                <a:gd name="connsiteX9" fmla="*/ 3229262 w 6230408"/>
                <a:gd name="connsiteY9" fmla="*/ 229075 h 6858000"/>
                <a:gd name="connsiteX10" fmla="*/ 2009741 w 6230408"/>
                <a:gd name="connsiteY10" fmla="*/ 954400 h 6858000"/>
                <a:gd name="connsiteX11" fmla="*/ 1171466 w 6230408"/>
                <a:gd name="connsiteY11" fmla="*/ 1993025 h 6858000"/>
                <a:gd name="connsiteX12" fmla="*/ 871086 w 6230408"/>
                <a:gd name="connsiteY12" fmla="*/ 3186123 h 6858000"/>
                <a:gd name="connsiteX13" fmla="*/ 1367025 w 6230408"/>
                <a:gd name="connsiteY13" fmla="*/ 4270190 h 6858000"/>
                <a:gd name="connsiteX14" fmla="*/ 1633868 w 6230408"/>
                <a:gd name="connsiteY14" fmla="*/ 4645483 h 6858000"/>
                <a:gd name="connsiteX15" fmla="*/ 2651877 w 6230408"/>
                <a:gd name="connsiteY15" fmla="*/ 5684689 h 6858000"/>
                <a:gd name="connsiteX16" fmla="*/ 3990301 w 6230408"/>
                <a:gd name="connsiteY16" fmla="*/ 6032833 h 6858000"/>
                <a:gd name="connsiteX17" fmla="*/ 4851225 w 6230408"/>
                <a:gd name="connsiteY17" fmla="*/ 5811141 h 6858000"/>
                <a:gd name="connsiteX18" fmla="*/ 5780965 w 6230408"/>
                <a:gd name="connsiteY18" fmla="*/ 5171038 h 6858000"/>
                <a:gd name="connsiteX19" fmla="*/ 6010496 w 6230408"/>
                <a:gd name="connsiteY19" fmla="*/ 4993191 h 6858000"/>
                <a:gd name="connsiteX20" fmla="*/ 6230408 w 6230408"/>
                <a:gd name="connsiteY20" fmla="*/ 4822117 h 6858000"/>
                <a:gd name="connsiteX21" fmla="*/ 6230408 w 6230408"/>
                <a:gd name="connsiteY21" fmla="*/ 5924457 h 6858000"/>
                <a:gd name="connsiteX22" fmla="*/ 6056186 w 6230408"/>
                <a:gd name="connsiteY22" fmla="*/ 6058925 h 6858000"/>
                <a:gd name="connsiteX23" fmla="*/ 4500343 w 6230408"/>
                <a:gd name="connsiteY23" fmla="*/ 6854086 h 6858000"/>
                <a:gd name="connsiteX24" fmla="*/ 4476760 w 6230408"/>
                <a:gd name="connsiteY24" fmla="*/ 6858000 h 6858000"/>
                <a:gd name="connsiteX25" fmla="*/ 3391617 w 6230408"/>
                <a:gd name="connsiteY25" fmla="*/ 6858000 h 6858000"/>
                <a:gd name="connsiteX26" fmla="*/ 3242986 w 6230408"/>
                <a:gd name="connsiteY26" fmla="*/ 6833894 h 6858000"/>
                <a:gd name="connsiteX27" fmla="*/ 913044 w 6230408"/>
                <a:gd name="connsiteY27" fmla="*/ 5134452 h 6858000"/>
                <a:gd name="connsiteX28" fmla="*/ 0 w 6230408"/>
                <a:gd name="connsiteY28" fmla="*/ 3186123 h 6858000"/>
                <a:gd name="connsiteX29" fmla="*/ 1779764 w 6230408"/>
                <a:gd name="connsiteY29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30408" h="6858000">
                  <a:moveTo>
                    <a:pt x="5061392" y="0"/>
                  </a:moveTo>
                  <a:lnTo>
                    <a:pt x="6230408" y="0"/>
                  </a:lnTo>
                  <a:lnTo>
                    <a:pt x="6230408" y="502666"/>
                  </a:lnTo>
                  <a:lnTo>
                    <a:pt x="6204367" y="480166"/>
                  </a:lnTo>
                  <a:cubicBezTo>
                    <a:pt x="6064466" y="372115"/>
                    <a:pt x="5913877" y="280469"/>
                    <a:pt x="5753525" y="205991"/>
                  </a:cubicBezTo>
                  <a:cubicBezTo>
                    <a:pt x="5581848" y="126214"/>
                    <a:pt x="5398775" y="66109"/>
                    <a:pt x="5205685" y="25948"/>
                  </a:cubicBezTo>
                  <a:close/>
                  <a:moveTo>
                    <a:pt x="1821847" y="0"/>
                  </a:moveTo>
                  <a:lnTo>
                    <a:pt x="4114919" y="0"/>
                  </a:lnTo>
                  <a:lnTo>
                    <a:pt x="4086206" y="3507"/>
                  </a:lnTo>
                  <a:cubicBezTo>
                    <a:pt x="3798985" y="45364"/>
                    <a:pt x="3509190" y="121369"/>
                    <a:pt x="3229262" y="229075"/>
                  </a:cubicBezTo>
                  <a:cubicBezTo>
                    <a:pt x="2786315" y="399518"/>
                    <a:pt x="2364564" y="650390"/>
                    <a:pt x="2009741" y="954400"/>
                  </a:cubicBezTo>
                  <a:cubicBezTo>
                    <a:pt x="1655354" y="1257973"/>
                    <a:pt x="1365573" y="1617151"/>
                    <a:pt x="1171466" y="1993025"/>
                  </a:cubicBezTo>
                  <a:cubicBezTo>
                    <a:pt x="972132" y="2379061"/>
                    <a:pt x="871086" y="2780487"/>
                    <a:pt x="871086" y="3186123"/>
                  </a:cubicBezTo>
                  <a:cubicBezTo>
                    <a:pt x="871086" y="3573756"/>
                    <a:pt x="1023091" y="3798642"/>
                    <a:pt x="1367025" y="4270190"/>
                  </a:cubicBezTo>
                  <a:cubicBezTo>
                    <a:pt x="1453117" y="4388222"/>
                    <a:pt x="1542113" y="4510319"/>
                    <a:pt x="1633868" y="4645483"/>
                  </a:cubicBezTo>
                  <a:cubicBezTo>
                    <a:pt x="1958347" y="5123709"/>
                    <a:pt x="2291248" y="5463723"/>
                    <a:pt x="2651877" y="5684689"/>
                  </a:cubicBezTo>
                  <a:cubicBezTo>
                    <a:pt x="3034139" y="5919011"/>
                    <a:pt x="3472005" y="6032833"/>
                    <a:pt x="3990301" y="6032833"/>
                  </a:cubicBezTo>
                  <a:cubicBezTo>
                    <a:pt x="4284438" y="6032833"/>
                    <a:pt x="4557959" y="5962420"/>
                    <a:pt x="4851225" y="5811141"/>
                  </a:cubicBezTo>
                  <a:cubicBezTo>
                    <a:pt x="5152330" y="5655798"/>
                    <a:pt x="5450387" y="5429315"/>
                    <a:pt x="5780965" y="5171038"/>
                  </a:cubicBezTo>
                  <a:cubicBezTo>
                    <a:pt x="5858491" y="5110498"/>
                    <a:pt x="5935727" y="5050828"/>
                    <a:pt x="6010496" y="4993191"/>
                  </a:cubicBezTo>
                  <a:lnTo>
                    <a:pt x="6230408" y="4822117"/>
                  </a:lnTo>
                  <a:lnTo>
                    <a:pt x="6230408" y="5924457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3445B6-9C0D-4865-BF68-CD74892D0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05128" y="0"/>
              <a:ext cx="6648564" cy="6858000"/>
            </a:xfrm>
            <a:custGeom>
              <a:avLst/>
              <a:gdLst>
                <a:gd name="connsiteX0" fmla="*/ 1242460 w 6394458"/>
                <a:gd name="connsiteY0" fmla="*/ 0 h 6858000"/>
                <a:gd name="connsiteX1" fmla="*/ 2160732 w 6394458"/>
                <a:gd name="connsiteY1" fmla="*/ 0 h 6858000"/>
                <a:gd name="connsiteX2" fmla="*/ 2096124 w 6394458"/>
                <a:gd name="connsiteY2" fmla="*/ 41936 h 6858000"/>
                <a:gd name="connsiteX3" fmla="*/ 1942232 w 6394458"/>
                <a:gd name="connsiteY3" fmla="*/ 154451 h 6858000"/>
                <a:gd name="connsiteX4" fmla="*/ 1941942 w 6394458"/>
                <a:gd name="connsiteY4" fmla="*/ 154741 h 6858000"/>
                <a:gd name="connsiteX5" fmla="*/ 1941652 w 6394458"/>
                <a:gd name="connsiteY5" fmla="*/ 155032 h 6858000"/>
                <a:gd name="connsiteX6" fmla="*/ 1878498 w 6394458"/>
                <a:gd name="connsiteY6" fmla="*/ 203377 h 6858000"/>
                <a:gd name="connsiteX7" fmla="*/ 1865722 w 6394458"/>
                <a:gd name="connsiteY7" fmla="*/ 213395 h 6858000"/>
                <a:gd name="connsiteX8" fmla="*/ 1791679 w 6394458"/>
                <a:gd name="connsiteY8" fmla="*/ 272483 h 6858000"/>
                <a:gd name="connsiteX9" fmla="*/ 1503495 w 6394458"/>
                <a:gd name="connsiteY9" fmla="*/ 525389 h 6858000"/>
                <a:gd name="connsiteX10" fmla="*/ 990135 w 6394458"/>
                <a:gd name="connsiteY10" fmla="*/ 1098128 h 6858000"/>
                <a:gd name="connsiteX11" fmla="*/ 771637 w 6394458"/>
                <a:gd name="connsiteY11" fmla="*/ 1416800 h 6858000"/>
                <a:gd name="connsiteX12" fmla="*/ 585660 w 6394458"/>
                <a:gd name="connsiteY12" fmla="*/ 1756960 h 6858000"/>
                <a:gd name="connsiteX13" fmla="*/ 585515 w 6394458"/>
                <a:gd name="connsiteY13" fmla="*/ 1757395 h 6858000"/>
                <a:gd name="connsiteX14" fmla="*/ 585370 w 6394458"/>
                <a:gd name="connsiteY14" fmla="*/ 1757831 h 6858000"/>
                <a:gd name="connsiteX15" fmla="*/ 544574 w 6394458"/>
                <a:gd name="connsiteY15" fmla="*/ 1845230 h 6858000"/>
                <a:gd name="connsiteX16" fmla="*/ 524539 w 6394458"/>
                <a:gd name="connsiteY16" fmla="*/ 1889510 h 6858000"/>
                <a:gd name="connsiteX17" fmla="*/ 505666 w 6394458"/>
                <a:gd name="connsiteY17" fmla="*/ 1933935 h 6858000"/>
                <a:gd name="connsiteX18" fmla="*/ 502762 w 6394458"/>
                <a:gd name="connsiteY18" fmla="*/ 1940904 h 6858000"/>
                <a:gd name="connsiteX19" fmla="*/ 469661 w 6394458"/>
                <a:gd name="connsiteY19" fmla="*/ 2023512 h 6858000"/>
                <a:gd name="connsiteX20" fmla="*/ 456885 w 6394458"/>
                <a:gd name="connsiteY20" fmla="*/ 2057049 h 6858000"/>
                <a:gd name="connsiteX21" fmla="*/ 435688 w 6394458"/>
                <a:gd name="connsiteY21" fmla="*/ 2114395 h 6858000"/>
                <a:gd name="connsiteX22" fmla="*/ 435543 w 6394458"/>
                <a:gd name="connsiteY22" fmla="*/ 2114976 h 6858000"/>
                <a:gd name="connsiteX23" fmla="*/ 435253 w 6394458"/>
                <a:gd name="connsiteY23" fmla="*/ 2115557 h 6858000"/>
                <a:gd name="connsiteX24" fmla="*/ 324770 w 6394458"/>
                <a:gd name="connsiteY24" fmla="*/ 2488382 h 6858000"/>
                <a:gd name="connsiteX25" fmla="*/ 235338 w 6394458"/>
                <a:gd name="connsiteY25" fmla="*/ 3261036 h 6858000"/>
                <a:gd name="connsiteX26" fmla="*/ 272505 w 6394458"/>
                <a:gd name="connsiteY26" fmla="*/ 3641991 h 6858000"/>
                <a:gd name="connsiteX27" fmla="*/ 385891 w 6394458"/>
                <a:gd name="connsiteY27" fmla="*/ 4006104 h 6858000"/>
                <a:gd name="connsiteX28" fmla="*/ 386182 w 6394458"/>
                <a:gd name="connsiteY28" fmla="*/ 4006685 h 6858000"/>
                <a:gd name="connsiteX29" fmla="*/ 386472 w 6394458"/>
                <a:gd name="connsiteY29" fmla="*/ 4007266 h 6858000"/>
                <a:gd name="connsiteX30" fmla="*/ 413911 w 6394458"/>
                <a:gd name="connsiteY30" fmla="*/ 4068823 h 6858000"/>
                <a:gd name="connsiteX31" fmla="*/ 425380 w 6394458"/>
                <a:gd name="connsiteY31" fmla="*/ 4093794 h 6858000"/>
                <a:gd name="connsiteX32" fmla="*/ 435834 w 6394458"/>
                <a:gd name="connsiteY32" fmla="*/ 4114845 h 6858000"/>
                <a:gd name="connsiteX33" fmla="*/ 468644 w 6394458"/>
                <a:gd name="connsiteY33" fmla="*/ 4178435 h 6858000"/>
                <a:gd name="connsiteX34" fmla="*/ 468935 w 6394458"/>
                <a:gd name="connsiteY34" fmla="*/ 4179015 h 6858000"/>
                <a:gd name="connsiteX35" fmla="*/ 469225 w 6394458"/>
                <a:gd name="connsiteY35" fmla="*/ 4179596 h 6858000"/>
                <a:gd name="connsiteX36" fmla="*/ 566496 w 6394458"/>
                <a:gd name="connsiteY36" fmla="*/ 4345828 h 6858000"/>
                <a:gd name="connsiteX37" fmla="*/ 674366 w 6394458"/>
                <a:gd name="connsiteY37" fmla="*/ 4507124 h 6858000"/>
                <a:gd name="connsiteX38" fmla="*/ 790946 w 6394458"/>
                <a:gd name="connsiteY38" fmla="*/ 4665372 h 6858000"/>
                <a:gd name="connsiteX39" fmla="*/ 938015 w 6394458"/>
                <a:gd name="connsiteY39" fmla="*/ 4855559 h 6858000"/>
                <a:gd name="connsiteX40" fmla="*/ 1035286 w 6394458"/>
                <a:gd name="connsiteY40" fmla="*/ 4980269 h 6858000"/>
                <a:gd name="connsiteX41" fmla="*/ 1158254 w 6394458"/>
                <a:gd name="connsiteY41" fmla="*/ 5140985 h 6858000"/>
                <a:gd name="connsiteX42" fmla="*/ 1221118 w 6394458"/>
                <a:gd name="connsiteY42" fmla="*/ 5226351 h 6858000"/>
                <a:gd name="connsiteX43" fmla="*/ 1277448 w 6394458"/>
                <a:gd name="connsiteY43" fmla="*/ 5303007 h 6858000"/>
                <a:gd name="connsiteX44" fmla="*/ 1277739 w 6394458"/>
                <a:gd name="connsiteY44" fmla="*/ 5303297 h 6858000"/>
                <a:gd name="connsiteX45" fmla="*/ 1278029 w 6394458"/>
                <a:gd name="connsiteY45" fmla="*/ 5303588 h 6858000"/>
                <a:gd name="connsiteX46" fmla="*/ 1376607 w 6394458"/>
                <a:gd name="connsiteY46" fmla="*/ 5433525 h 6858000"/>
                <a:gd name="connsiteX47" fmla="*/ 1395625 w 6394458"/>
                <a:gd name="connsiteY47" fmla="*/ 5458060 h 6858000"/>
                <a:gd name="connsiteX48" fmla="*/ 1405207 w 6394458"/>
                <a:gd name="connsiteY48" fmla="*/ 5469965 h 6858000"/>
                <a:gd name="connsiteX49" fmla="*/ 1518739 w 6394458"/>
                <a:gd name="connsiteY49" fmla="*/ 5607597 h 6858000"/>
                <a:gd name="connsiteX50" fmla="*/ 1779194 w 6394458"/>
                <a:gd name="connsiteY50" fmla="*/ 5888957 h 6858000"/>
                <a:gd name="connsiteX51" fmla="*/ 2361805 w 6394458"/>
                <a:gd name="connsiteY51" fmla="*/ 6356876 h 6858000"/>
                <a:gd name="connsiteX52" fmla="*/ 2682656 w 6394458"/>
                <a:gd name="connsiteY52" fmla="*/ 6532110 h 6858000"/>
                <a:gd name="connsiteX53" fmla="*/ 2682946 w 6394458"/>
                <a:gd name="connsiteY53" fmla="*/ 6532255 h 6858000"/>
                <a:gd name="connsiteX54" fmla="*/ 2683236 w 6394458"/>
                <a:gd name="connsiteY54" fmla="*/ 6532400 h 6858000"/>
                <a:gd name="connsiteX55" fmla="*/ 3021944 w 6394458"/>
                <a:gd name="connsiteY55" fmla="*/ 6664805 h 6858000"/>
                <a:gd name="connsiteX56" fmla="*/ 3375605 w 6394458"/>
                <a:gd name="connsiteY56" fmla="*/ 6756415 h 6858000"/>
                <a:gd name="connsiteX57" fmla="*/ 3555048 w 6394458"/>
                <a:gd name="connsiteY57" fmla="*/ 6786612 h 6858000"/>
                <a:gd name="connsiteX58" fmla="*/ 3735218 w 6394458"/>
                <a:gd name="connsiteY58" fmla="*/ 6807083 h 6858000"/>
                <a:gd name="connsiteX59" fmla="*/ 4108188 w 6394458"/>
                <a:gd name="connsiteY59" fmla="*/ 6823343 h 6858000"/>
                <a:gd name="connsiteX60" fmla="*/ 4126917 w 6394458"/>
                <a:gd name="connsiteY60" fmla="*/ 6823343 h 6858000"/>
                <a:gd name="connsiteX61" fmla="*/ 4151597 w 6394458"/>
                <a:gd name="connsiteY61" fmla="*/ 6823488 h 6858000"/>
                <a:gd name="connsiteX62" fmla="*/ 4199652 w 6394458"/>
                <a:gd name="connsiteY62" fmla="*/ 6822763 h 6858000"/>
                <a:gd name="connsiteX63" fmla="*/ 4200088 w 6394458"/>
                <a:gd name="connsiteY63" fmla="*/ 6822763 h 6858000"/>
                <a:gd name="connsiteX64" fmla="*/ 4200523 w 6394458"/>
                <a:gd name="connsiteY64" fmla="*/ 6822763 h 6858000"/>
                <a:gd name="connsiteX65" fmla="*/ 4245675 w 6394458"/>
                <a:gd name="connsiteY65" fmla="*/ 6821601 h 6858000"/>
                <a:gd name="connsiteX66" fmla="*/ 4291117 w 6394458"/>
                <a:gd name="connsiteY66" fmla="*/ 6819277 h 6858000"/>
                <a:gd name="connsiteX67" fmla="*/ 4469108 w 6394458"/>
                <a:gd name="connsiteY67" fmla="*/ 6803743 h 6858000"/>
                <a:gd name="connsiteX68" fmla="*/ 5157267 w 6394458"/>
                <a:gd name="connsiteY68" fmla="*/ 6617766 h 6858000"/>
                <a:gd name="connsiteX69" fmla="*/ 5484069 w 6394458"/>
                <a:gd name="connsiteY69" fmla="*/ 6455744 h 6858000"/>
                <a:gd name="connsiteX70" fmla="*/ 5801144 w 6394458"/>
                <a:gd name="connsiteY70" fmla="*/ 6257717 h 6858000"/>
                <a:gd name="connsiteX71" fmla="*/ 6111106 w 6394458"/>
                <a:gd name="connsiteY71" fmla="*/ 6032542 h 6858000"/>
                <a:gd name="connsiteX72" fmla="*/ 6264127 w 6394458"/>
                <a:gd name="connsiteY72" fmla="*/ 5913203 h 6858000"/>
                <a:gd name="connsiteX73" fmla="*/ 6394458 w 6394458"/>
                <a:gd name="connsiteY73" fmla="*/ 5808939 h 6858000"/>
                <a:gd name="connsiteX74" fmla="*/ 6394458 w 6394458"/>
                <a:gd name="connsiteY74" fmla="*/ 6858000 h 6858000"/>
                <a:gd name="connsiteX75" fmla="*/ 2234128 w 6394458"/>
                <a:gd name="connsiteY75" fmla="*/ 6858000 h 6858000"/>
                <a:gd name="connsiteX76" fmla="*/ 2151583 w 6394458"/>
                <a:gd name="connsiteY76" fmla="*/ 6802146 h 6858000"/>
                <a:gd name="connsiteX77" fmla="*/ 593791 w 6394458"/>
                <a:gd name="connsiteY77" fmla="*/ 5241450 h 6858000"/>
                <a:gd name="connsiteX78" fmla="*/ 0 w 6394458"/>
                <a:gd name="connsiteY78" fmla="*/ 3044861 h 6858000"/>
                <a:gd name="connsiteX79" fmla="*/ 342337 w 6394458"/>
                <a:gd name="connsiteY79" fmla="*/ 1349581 h 6858000"/>
                <a:gd name="connsiteX80" fmla="*/ 1129762 w 6394458"/>
                <a:gd name="connsiteY80" fmla="*/ 1181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394458" h="6858000">
                  <a:moveTo>
                    <a:pt x="1242460" y="0"/>
                  </a:moveTo>
                  <a:lnTo>
                    <a:pt x="2160732" y="0"/>
                  </a:lnTo>
                  <a:lnTo>
                    <a:pt x="2096124" y="41936"/>
                  </a:lnTo>
                  <a:cubicBezTo>
                    <a:pt x="2053586" y="71988"/>
                    <a:pt x="1997691" y="111913"/>
                    <a:pt x="1942232" y="154451"/>
                  </a:cubicBezTo>
                  <a:lnTo>
                    <a:pt x="1941942" y="154741"/>
                  </a:lnTo>
                  <a:lnTo>
                    <a:pt x="1941652" y="155032"/>
                  </a:lnTo>
                  <a:cubicBezTo>
                    <a:pt x="1920455" y="170711"/>
                    <a:pt x="1899113" y="187262"/>
                    <a:pt x="1878498" y="203377"/>
                  </a:cubicBezTo>
                  <a:lnTo>
                    <a:pt x="1865722" y="213395"/>
                  </a:lnTo>
                  <a:cubicBezTo>
                    <a:pt x="1838863" y="233865"/>
                    <a:pt x="1813311" y="254771"/>
                    <a:pt x="1791679" y="272483"/>
                  </a:cubicBezTo>
                  <a:cubicBezTo>
                    <a:pt x="1684245" y="360463"/>
                    <a:pt x="1590023" y="443216"/>
                    <a:pt x="1503495" y="525389"/>
                  </a:cubicBezTo>
                  <a:cubicBezTo>
                    <a:pt x="1315050" y="703090"/>
                    <a:pt x="1142430" y="895746"/>
                    <a:pt x="990135" y="1098128"/>
                  </a:cubicBezTo>
                  <a:cubicBezTo>
                    <a:pt x="911301" y="1202949"/>
                    <a:pt x="837695" y="1310238"/>
                    <a:pt x="771637" y="1416800"/>
                  </a:cubicBezTo>
                  <a:cubicBezTo>
                    <a:pt x="697595" y="1538898"/>
                    <a:pt x="636764" y="1650106"/>
                    <a:pt x="585660" y="1756960"/>
                  </a:cubicBezTo>
                  <a:lnTo>
                    <a:pt x="585515" y="1757395"/>
                  </a:lnTo>
                  <a:lnTo>
                    <a:pt x="585370" y="1757831"/>
                  </a:lnTo>
                  <a:cubicBezTo>
                    <a:pt x="570271" y="1788174"/>
                    <a:pt x="556334" y="1818952"/>
                    <a:pt x="544574" y="1845230"/>
                  </a:cubicBezTo>
                  <a:lnTo>
                    <a:pt x="524539" y="1889510"/>
                  </a:lnTo>
                  <a:lnTo>
                    <a:pt x="505666" y="1933935"/>
                  </a:lnTo>
                  <a:lnTo>
                    <a:pt x="502762" y="1940904"/>
                  </a:lnTo>
                  <a:cubicBezTo>
                    <a:pt x="491002" y="1969214"/>
                    <a:pt x="479823" y="1996073"/>
                    <a:pt x="469661" y="2023512"/>
                  </a:cubicBezTo>
                  <a:cubicBezTo>
                    <a:pt x="465450" y="2034691"/>
                    <a:pt x="461240" y="2045870"/>
                    <a:pt x="456885" y="2057049"/>
                  </a:cubicBezTo>
                  <a:cubicBezTo>
                    <a:pt x="449190" y="2076794"/>
                    <a:pt x="442076" y="2095522"/>
                    <a:pt x="435688" y="2114395"/>
                  </a:cubicBezTo>
                  <a:lnTo>
                    <a:pt x="435543" y="2114976"/>
                  </a:lnTo>
                  <a:lnTo>
                    <a:pt x="435253" y="2115557"/>
                  </a:lnTo>
                  <a:cubicBezTo>
                    <a:pt x="390392" y="2239687"/>
                    <a:pt x="353226" y="2365123"/>
                    <a:pt x="324770" y="2488382"/>
                  </a:cubicBezTo>
                  <a:cubicBezTo>
                    <a:pt x="265391" y="2742158"/>
                    <a:pt x="235193" y="3002178"/>
                    <a:pt x="235338" y="3261036"/>
                  </a:cubicBezTo>
                  <a:cubicBezTo>
                    <a:pt x="236210" y="3391989"/>
                    <a:pt x="248695" y="3520474"/>
                    <a:pt x="272505" y="3641991"/>
                  </a:cubicBezTo>
                  <a:cubicBezTo>
                    <a:pt x="299073" y="3770621"/>
                    <a:pt x="337110" y="3893154"/>
                    <a:pt x="385891" y="4006104"/>
                  </a:cubicBezTo>
                  <a:lnTo>
                    <a:pt x="386182" y="4006685"/>
                  </a:lnTo>
                  <a:lnTo>
                    <a:pt x="386472" y="4007266"/>
                  </a:lnTo>
                  <a:cubicBezTo>
                    <a:pt x="394747" y="4027591"/>
                    <a:pt x="404039" y="4047626"/>
                    <a:pt x="413911" y="4068823"/>
                  </a:cubicBezTo>
                  <a:cubicBezTo>
                    <a:pt x="417686" y="4077098"/>
                    <a:pt x="421606" y="4085374"/>
                    <a:pt x="425380" y="4093794"/>
                  </a:cubicBezTo>
                  <a:cubicBezTo>
                    <a:pt x="428865" y="4100908"/>
                    <a:pt x="432349" y="4107876"/>
                    <a:pt x="435834" y="4114845"/>
                  </a:cubicBezTo>
                  <a:cubicBezTo>
                    <a:pt x="446867" y="4136913"/>
                    <a:pt x="457320" y="4157819"/>
                    <a:pt x="468644" y="4178435"/>
                  </a:cubicBezTo>
                  <a:lnTo>
                    <a:pt x="468935" y="4179015"/>
                  </a:lnTo>
                  <a:lnTo>
                    <a:pt x="469225" y="4179596"/>
                  </a:lnTo>
                  <a:cubicBezTo>
                    <a:pt x="495213" y="4229103"/>
                    <a:pt x="525120" y="4280352"/>
                    <a:pt x="566496" y="4345828"/>
                  </a:cubicBezTo>
                  <a:cubicBezTo>
                    <a:pt x="598727" y="4397368"/>
                    <a:pt x="633135" y="4447745"/>
                    <a:pt x="674366" y="4507124"/>
                  </a:cubicBezTo>
                  <a:cubicBezTo>
                    <a:pt x="713129" y="4561713"/>
                    <a:pt x="753199" y="4615139"/>
                    <a:pt x="790946" y="4665372"/>
                  </a:cubicBezTo>
                  <a:cubicBezTo>
                    <a:pt x="839001" y="4729106"/>
                    <a:pt x="889379" y="4793421"/>
                    <a:pt x="938015" y="4855559"/>
                  </a:cubicBezTo>
                  <a:cubicBezTo>
                    <a:pt x="969955" y="4896355"/>
                    <a:pt x="1003056" y="4938457"/>
                    <a:pt x="1035286" y="4980269"/>
                  </a:cubicBezTo>
                  <a:cubicBezTo>
                    <a:pt x="1069113" y="5023969"/>
                    <a:pt x="1113684" y="5081606"/>
                    <a:pt x="1158254" y="5140985"/>
                  </a:cubicBezTo>
                  <a:cubicBezTo>
                    <a:pt x="1179451" y="5169005"/>
                    <a:pt x="1200647" y="5198186"/>
                    <a:pt x="1221118" y="5226351"/>
                  </a:cubicBezTo>
                  <a:cubicBezTo>
                    <a:pt x="1240572" y="5253065"/>
                    <a:pt x="1259010" y="5278471"/>
                    <a:pt x="1277448" y="5303007"/>
                  </a:cubicBezTo>
                  <a:lnTo>
                    <a:pt x="1277739" y="5303297"/>
                  </a:lnTo>
                  <a:lnTo>
                    <a:pt x="1278029" y="5303588"/>
                  </a:lnTo>
                  <a:cubicBezTo>
                    <a:pt x="1309824" y="5347287"/>
                    <a:pt x="1343796" y="5391132"/>
                    <a:pt x="1376607" y="5433525"/>
                  </a:cubicBezTo>
                  <a:lnTo>
                    <a:pt x="1395625" y="5458060"/>
                  </a:lnTo>
                  <a:lnTo>
                    <a:pt x="1405207" y="5469965"/>
                  </a:lnTo>
                  <a:cubicBezTo>
                    <a:pt x="1442083" y="5515552"/>
                    <a:pt x="1479976" y="5562736"/>
                    <a:pt x="1518739" y="5607597"/>
                  </a:cubicBezTo>
                  <a:cubicBezTo>
                    <a:pt x="1603960" y="5707481"/>
                    <a:pt x="1691650" y="5802139"/>
                    <a:pt x="1779194" y="5888957"/>
                  </a:cubicBezTo>
                  <a:cubicBezTo>
                    <a:pt x="1965606" y="6072902"/>
                    <a:pt x="2161746" y="6230423"/>
                    <a:pt x="2361805" y="6356876"/>
                  </a:cubicBezTo>
                  <a:cubicBezTo>
                    <a:pt x="2475047" y="6427870"/>
                    <a:pt x="2579867" y="6485217"/>
                    <a:pt x="2682656" y="6532110"/>
                  </a:cubicBezTo>
                  <a:lnTo>
                    <a:pt x="2682946" y="6532255"/>
                  </a:lnTo>
                  <a:lnTo>
                    <a:pt x="2683236" y="6532400"/>
                  </a:lnTo>
                  <a:cubicBezTo>
                    <a:pt x="2787767" y="6581616"/>
                    <a:pt x="2901734" y="6626187"/>
                    <a:pt x="3021944" y="6664805"/>
                  </a:cubicBezTo>
                  <a:cubicBezTo>
                    <a:pt x="3132572" y="6700374"/>
                    <a:pt x="3251620" y="6731298"/>
                    <a:pt x="3375605" y="6756415"/>
                  </a:cubicBezTo>
                  <a:cubicBezTo>
                    <a:pt x="3432661" y="6767738"/>
                    <a:pt x="3493201" y="6777901"/>
                    <a:pt x="3555048" y="6786612"/>
                  </a:cubicBezTo>
                  <a:cubicBezTo>
                    <a:pt x="3613121" y="6794742"/>
                    <a:pt x="3673807" y="6801566"/>
                    <a:pt x="3735218" y="6807083"/>
                  </a:cubicBezTo>
                  <a:cubicBezTo>
                    <a:pt x="3852670" y="6817826"/>
                    <a:pt x="3974622" y="6823052"/>
                    <a:pt x="4108188" y="6823343"/>
                  </a:cubicBezTo>
                  <a:lnTo>
                    <a:pt x="4126917" y="6823343"/>
                  </a:lnTo>
                  <a:cubicBezTo>
                    <a:pt x="4135192" y="6823488"/>
                    <a:pt x="4143322" y="6823488"/>
                    <a:pt x="4151597" y="6823488"/>
                  </a:cubicBezTo>
                  <a:cubicBezTo>
                    <a:pt x="4171487" y="6823488"/>
                    <a:pt x="4186296" y="6823343"/>
                    <a:pt x="4199652" y="6822763"/>
                  </a:cubicBezTo>
                  <a:lnTo>
                    <a:pt x="4200088" y="6822763"/>
                  </a:lnTo>
                  <a:lnTo>
                    <a:pt x="4200523" y="6822763"/>
                  </a:lnTo>
                  <a:lnTo>
                    <a:pt x="4245675" y="6821601"/>
                  </a:lnTo>
                  <a:lnTo>
                    <a:pt x="4291117" y="6819277"/>
                  </a:lnTo>
                  <a:cubicBezTo>
                    <a:pt x="4342801" y="6816955"/>
                    <a:pt x="4397825" y="6812164"/>
                    <a:pt x="4469108" y="6803743"/>
                  </a:cubicBezTo>
                  <a:cubicBezTo>
                    <a:pt x="4700672" y="6775433"/>
                    <a:pt x="4932236" y="6712860"/>
                    <a:pt x="5157267" y="6617766"/>
                  </a:cubicBezTo>
                  <a:cubicBezTo>
                    <a:pt x="5260490" y="6574648"/>
                    <a:pt x="5367344" y="6521656"/>
                    <a:pt x="5484069" y="6455744"/>
                  </a:cubicBezTo>
                  <a:cubicBezTo>
                    <a:pt x="5584535" y="6399414"/>
                    <a:pt x="5688194" y="6334663"/>
                    <a:pt x="5801144" y="6257717"/>
                  </a:cubicBezTo>
                  <a:cubicBezTo>
                    <a:pt x="5894061" y="6194419"/>
                    <a:pt x="5992638" y="6122844"/>
                    <a:pt x="6111106" y="6032542"/>
                  </a:cubicBezTo>
                  <a:cubicBezTo>
                    <a:pt x="6163081" y="5993052"/>
                    <a:pt x="6215491" y="5951676"/>
                    <a:pt x="6264127" y="5913203"/>
                  </a:cubicBezTo>
                  <a:lnTo>
                    <a:pt x="6394458" y="5808939"/>
                  </a:lnTo>
                  <a:lnTo>
                    <a:pt x="6394458" y="6858000"/>
                  </a:lnTo>
                  <a:lnTo>
                    <a:pt x="2234128" y="6858000"/>
                  </a:lnTo>
                  <a:lnTo>
                    <a:pt x="2151583" y="6802146"/>
                  </a:lnTo>
                  <a:cubicBezTo>
                    <a:pt x="1509012" y="6424386"/>
                    <a:pt x="970245" y="5884748"/>
                    <a:pt x="593791" y="5241450"/>
                  </a:cubicBezTo>
                  <a:cubicBezTo>
                    <a:pt x="205286" y="4577683"/>
                    <a:pt x="0" y="3818240"/>
                    <a:pt x="0" y="3044861"/>
                  </a:cubicBezTo>
                  <a:cubicBezTo>
                    <a:pt x="0" y="2457023"/>
                    <a:pt x="115129" y="1886606"/>
                    <a:pt x="342337" y="1349581"/>
                  </a:cubicBezTo>
                  <a:cubicBezTo>
                    <a:pt x="534284" y="895692"/>
                    <a:pt x="798705" y="482372"/>
                    <a:pt x="1129762" y="1181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1905757E-C772-4187-BD34-A12DC33F3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4266" y="0"/>
              <a:ext cx="6419426" cy="6858000"/>
            </a:xfrm>
            <a:custGeom>
              <a:avLst/>
              <a:gdLst>
                <a:gd name="connsiteX0" fmla="*/ 6419426 w 6419426"/>
                <a:gd name="connsiteY0" fmla="*/ 6276207 h 6858000"/>
                <a:gd name="connsiteX1" fmla="*/ 6419426 w 6419426"/>
                <a:gd name="connsiteY1" fmla="*/ 6858000 h 6858000"/>
                <a:gd name="connsiteX2" fmla="*/ 5377226 w 6419426"/>
                <a:gd name="connsiteY2" fmla="*/ 6858000 h 6858000"/>
                <a:gd name="connsiteX3" fmla="*/ 5526079 w 6419426"/>
                <a:gd name="connsiteY3" fmla="*/ 6799309 h 6858000"/>
                <a:gd name="connsiteX4" fmla="*/ 6372097 w 6419426"/>
                <a:gd name="connsiteY4" fmla="*/ 6313400 h 6858000"/>
                <a:gd name="connsiteX5" fmla="*/ 0 w 6419426"/>
                <a:gd name="connsiteY5" fmla="*/ 3944218 h 6858000"/>
                <a:gd name="connsiteX6" fmla="*/ 31811 w 6419426"/>
                <a:gd name="connsiteY6" fmla="*/ 4082046 h 6858000"/>
                <a:gd name="connsiteX7" fmla="*/ 2375871 w 6419426"/>
                <a:gd name="connsiteY7" fmla="*/ 6799309 h 6858000"/>
                <a:gd name="connsiteX8" fmla="*/ 2524724 w 6419426"/>
                <a:gd name="connsiteY8" fmla="*/ 6858000 h 6858000"/>
                <a:gd name="connsiteX9" fmla="*/ 0 w 6419426"/>
                <a:gd name="connsiteY9" fmla="*/ 6858000 h 6858000"/>
                <a:gd name="connsiteX10" fmla="*/ 0 w 6419426"/>
                <a:gd name="connsiteY10" fmla="*/ 0 h 6858000"/>
                <a:gd name="connsiteX11" fmla="*/ 1320019 w 6419426"/>
                <a:gd name="connsiteY11" fmla="*/ 0 h 6858000"/>
                <a:gd name="connsiteX12" fmla="*/ 1089625 w 6419426"/>
                <a:gd name="connsiteY12" fmla="*/ 209396 h 6858000"/>
                <a:gd name="connsiteX13" fmla="*/ 31811 w 6419426"/>
                <a:gd name="connsiteY13" fmla="*/ 2059448 h 6858000"/>
                <a:gd name="connsiteX14" fmla="*/ 0 w 6419426"/>
                <a:gd name="connsiteY14" fmla="*/ 219727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19426" h="6858000">
                  <a:moveTo>
                    <a:pt x="6419426" y="6276207"/>
                  </a:moveTo>
                  <a:lnTo>
                    <a:pt x="6419426" y="6858000"/>
                  </a:lnTo>
                  <a:lnTo>
                    <a:pt x="5377226" y="6858000"/>
                  </a:lnTo>
                  <a:lnTo>
                    <a:pt x="5526079" y="6799309"/>
                  </a:lnTo>
                  <a:cubicBezTo>
                    <a:pt x="5828657" y="6671330"/>
                    <a:pt x="6112428" y="6507594"/>
                    <a:pt x="6372097" y="6313400"/>
                  </a:cubicBezTo>
                  <a:close/>
                  <a:moveTo>
                    <a:pt x="0" y="3944218"/>
                  </a:moveTo>
                  <a:lnTo>
                    <a:pt x="31811" y="4082046"/>
                  </a:lnTo>
                  <a:cubicBezTo>
                    <a:pt x="347839" y="5310348"/>
                    <a:pt x="1226077" y="6312987"/>
                    <a:pt x="2375871" y="6799309"/>
                  </a:cubicBezTo>
                  <a:lnTo>
                    <a:pt x="2524724" y="6858000"/>
                  </a:lnTo>
                  <a:lnTo>
                    <a:pt x="0" y="6858000"/>
                  </a:lnTo>
                  <a:close/>
                  <a:moveTo>
                    <a:pt x="0" y="0"/>
                  </a:moveTo>
                  <a:lnTo>
                    <a:pt x="1320019" y="0"/>
                  </a:lnTo>
                  <a:lnTo>
                    <a:pt x="1089625" y="209396"/>
                  </a:lnTo>
                  <a:cubicBezTo>
                    <a:pt x="586180" y="712841"/>
                    <a:pt x="214775" y="1348326"/>
                    <a:pt x="31811" y="2059448"/>
                  </a:cubicBezTo>
                  <a:lnTo>
                    <a:pt x="0" y="2197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5B7EB3E7-FA95-5A2B-DE80-B8E74353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798445"/>
            <a:ext cx="4803636" cy="1311664"/>
          </a:xfrm>
        </p:spPr>
        <p:txBody>
          <a:bodyPr anchor="b">
            <a:normAutofit/>
          </a:bodyPr>
          <a:lstStyle/>
          <a:p>
            <a:r>
              <a:rPr lang="hr-HR" sz="3600">
                <a:solidFill>
                  <a:schemeClr val="tx2"/>
                </a:solidFill>
              </a:rPr>
              <a:t> Kako definirati kompetencije?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49A465-ECFE-6AA3-75B0-FA449C200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hr-HR" sz="1800">
                <a:solidFill>
                  <a:schemeClr val="tx2"/>
                </a:solidFill>
              </a:rPr>
              <a:t>Da bi se e-učenjem stekle određene kompetencije potrebno je dobro definiranje, odnosno konkretno definiranje ishoda;</a:t>
            </a:r>
          </a:p>
          <a:p>
            <a:r>
              <a:rPr lang="hr-HR" sz="1800">
                <a:solidFill>
                  <a:schemeClr val="tx2"/>
                </a:solidFill>
              </a:rPr>
              <a:t>Ishodi moraju biti mjerljivi i konkretni, a za definiranje istih koristimo Bloomovu taksonomiju</a:t>
            </a:r>
          </a:p>
          <a:p>
            <a:r>
              <a:rPr lang="hr-HR" sz="1800">
                <a:solidFill>
                  <a:schemeClr val="tx2"/>
                </a:solidFill>
              </a:rPr>
              <a:t>Pisanje ishoda zahtjeva povezivanje teorijske spoznaje iz područja odgoja i obrazovanja</a:t>
            </a:r>
          </a:p>
          <a:p>
            <a:r>
              <a:rPr lang="hr-HR" sz="1800">
                <a:solidFill>
                  <a:schemeClr val="tx2"/>
                </a:solidFill>
              </a:rPr>
              <a:t>Unatoč svim postojećim pravilima koje primjenjujemo kod pisanja ishoda dva učitelja nikada neće napisati potpuno isti ishod za istu temu. (E-učitelj- suvremena nastava uz pomoć tehnologije, 2016).</a:t>
            </a:r>
          </a:p>
          <a:p>
            <a:endParaRPr lang="hr-H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42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CA57D56-EC8B-95BE-B3BA-4DF35A78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 fontScale="90000"/>
          </a:bodyPr>
          <a:lstStyle/>
          <a:p>
            <a:pPr algn="ctr"/>
            <a:r>
              <a:rPr lang="hr-HR" sz="3600"/>
              <a:t>BLOOMOVA TAKSONOMIJA</a:t>
            </a:r>
            <a:br>
              <a:rPr lang="hr-HR" sz="3600"/>
            </a:br>
            <a:br>
              <a:rPr lang="hr-HR" sz="4600"/>
            </a:br>
            <a:r>
              <a:rPr lang="hr-HR" sz="2000"/>
              <a:t>- </a:t>
            </a:r>
            <a: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Jedan od najkorištenijih </a:t>
            </a:r>
            <a:r>
              <a:rPr lang="hr-HR" sz="20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teoretskih okvira za planiranje, pripremu i vrednovanje</a:t>
            </a:r>
            <a:r>
              <a:rPr lang="hr-HR" sz="2000" b="1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hr-HR" sz="2000" b="1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Nastala je tijekom 50. tih godina 20. stoljeća na temelju analiza </a:t>
            </a:r>
            <a:r>
              <a:rPr lang="hr-HR" sz="20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intelektualnih ponašanja</a:t>
            </a:r>
            <a: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uz pomoć kojih učenici stječu </a:t>
            </a:r>
            <a:r>
              <a:rPr lang="hr-HR" sz="2000">
                <a:latin typeface="Arial" panose="020B0604020202020204" pitchFamily="34" charset="0"/>
                <a:ea typeface="Times New Roman" panose="02020603050405020304" pitchFamily="18" charset="0"/>
              </a:rPr>
              <a:t> kompetencije.</a:t>
            </a:r>
            <a:br>
              <a:rPr lang="hr-HR" sz="200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hr-HR" sz="200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hr-HR" sz="2000"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Bloom i suradnici na učenje gledaju kao na </a:t>
            </a:r>
            <a:r>
              <a:rPr lang="hr-HR" sz="20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umijeće ponašanja</a:t>
            </a:r>
            <a:r>
              <a:rPr lang="hr-HR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Cilj njihovog rada bilo je sistematiziranje kategorija ponašanja koja se koriste tijekom učenja kako bi učiteljima pomogli pri planiranju i procjeni  školskog učenja. </a:t>
            </a:r>
            <a:r>
              <a:rPr lang="hr-HR" sz="13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(Nimac,2011: 1)</a:t>
            </a:r>
            <a:br>
              <a:rPr lang="hr-HR" sz="4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hr-HR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Rezervirano mjesto sadržaja 4">
            <a:extLst>
              <a:ext uri="{FF2B5EF4-FFF2-40B4-BE49-F238E27FC236}">
                <a16:creationId xmlns:a16="http://schemas.microsoft.com/office/drawing/2014/main" id="{D282D464-91EB-3E23-73E0-D208AB0C58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898565"/>
              </p:ext>
            </p:extLst>
          </p:nvPr>
        </p:nvGraphicFramePr>
        <p:xfrm>
          <a:off x="2720266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F3D1173F-2B78-CACD-6D2A-4BBA40C9726B}"/>
              </a:ext>
            </a:extLst>
          </p:cNvPr>
          <p:cNvSpPr txBox="1"/>
          <p:nvPr/>
        </p:nvSpPr>
        <p:spPr>
          <a:xfrm>
            <a:off x="5714372" y="771123"/>
            <a:ext cx="520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/>
              <a:t>Tri ključna područja Bloomove taksonomija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31978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4E4A3EE-9622-0F2D-8C63-9DFC2FB8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 fontScale="90000"/>
          </a:bodyPr>
          <a:lstStyle/>
          <a:p>
            <a:r>
              <a:rPr lang="hr-HR" sz="4800" dirty="0"/>
              <a:t>Kako napisati ishode učenja?</a:t>
            </a:r>
            <a:br>
              <a:rPr lang="hr-HR" sz="4800" dirty="0"/>
            </a:br>
            <a:r>
              <a:rPr lang="hr-HR" sz="2000" dirty="0"/>
              <a:t>(Lončar-Vicković, Dolaček-Alduk,2009:39-41).</a:t>
            </a:r>
            <a:br>
              <a:rPr lang="hr-HR" sz="2000" dirty="0"/>
            </a:br>
            <a:endParaRPr lang="hr-HR" sz="48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1F005861-9BD0-229C-5B69-46DC6CCDA4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84988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739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1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17C8CF0-30A9-CA39-4598-E561D32D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Područje znanja: KOGNITIVNO PODRUČJE </a:t>
            </a:r>
          </a:p>
        </p:txBody>
      </p:sp>
      <p:pic>
        <p:nvPicPr>
          <p:cNvPr id="9" name="Rezervirano mjesto sadržaja 8">
            <a:extLst>
              <a:ext uri="{FF2B5EF4-FFF2-40B4-BE49-F238E27FC236}">
                <a16:creationId xmlns:a16="http://schemas.microsoft.com/office/drawing/2014/main" id="{DB8DD74C-A3B0-2E39-4A53-7F8561474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5417" y="640080"/>
            <a:ext cx="7292569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00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12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2CCB245-B315-3484-4DCC-68CA1B754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Područje znanja: AFEKTIVNO PODRUČJE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6FC4E46F-7BF8-31EF-4B30-9361FCCAA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644983"/>
            <a:ext cx="7347537" cy="556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0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2F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0E0F27D-1830-1544-EB4A-8B9DF361B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Područje znanja: PSIHO-MOTORIČKO PODRUČJE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BC893DB-0B94-9859-B89A-ADB94263B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583420"/>
            <a:ext cx="7347537" cy="369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7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51A9A26-5598-82FB-29C3-4F067CFA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2" y="489508"/>
            <a:ext cx="5181597" cy="16554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Primjeri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definiranja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ishoda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8E7433A-75FD-1FCF-5802-F07FD0046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2" y="2418408"/>
            <a:ext cx="5181598" cy="34098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>
                <a:tab pos="138113" algn="l"/>
              </a:tabLst>
            </a:pPr>
            <a:r>
              <a:rPr kumimoji="0" lang="en-US" altLang="sr-Latn-RS" sz="20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Primjer</a:t>
            </a:r>
            <a:r>
              <a:rPr kumimoji="0" lang="en-US" altLang="sr-Latn-RS" sz="20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1: </a:t>
            </a:r>
            <a:r>
              <a:rPr kumimoji="0" lang="en-US" altLang="sr-Latn-RS" sz="20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tema</a:t>
            </a:r>
            <a:r>
              <a:rPr kumimoji="0" lang="en-US" altLang="sr-Latn-RS" sz="2000" b="0" i="1" u="none" strike="noStrike" cap="none" normalizeH="0" baseline="0" dirty="0">
                <a:ln>
                  <a:noFill/>
                </a:ln>
                <a:effectLst/>
                <a:latin typeface="+mn-lt"/>
              </a:rPr>
              <a:t>: </a:t>
            </a:r>
            <a:r>
              <a:rPr lang="hr-HR" altLang="sr-Latn-RS" sz="2000" i="1" dirty="0">
                <a:latin typeface="+mn-lt"/>
              </a:rPr>
              <a:t>PITAGORIN POUČAK</a:t>
            </a:r>
          </a:p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>
                <a:tab pos="138113" algn="l"/>
              </a:tabLst>
            </a:pPr>
            <a:r>
              <a:rPr kumimoji="0" lang="hr-HR" altLang="sr-Latn-RS" sz="2000" b="0" i="1" u="none" strike="noStrike" cap="none" normalizeH="0" baseline="0" dirty="0">
                <a:ln>
                  <a:noFill/>
                </a:ln>
                <a:effectLst/>
                <a:latin typeface="+mn-lt"/>
              </a:rPr>
              <a:t>Udžbenik za 8. razred: Matemati</a:t>
            </a:r>
            <a:r>
              <a:rPr lang="hr-HR" altLang="sr-Latn-RS" sz="2000" i="1" dirty="0">
                <a:latin typeface="+mn-lt"/>
              </a:rPr>
              <a:t>čki izazovi 8 (</a:t>
            </a:r>
            <a:r>
              <a:rPr lang="hr-HR" altLang="sr-Latn-RS" sz="2000" i="1" dirty="0" err="1">
                <a:latin typeface="+mn-lt"/>
              </a:rPr>
              <a:t>Paić,Bošnjak,Čulina,Grgić</a:t>
            </a:r>
            <a:r>
              <a:rPr lang="hr-HR" altLang="sr-Latn-RS" sz="2000" i="1" dirty="0">
                <a:latin typeface="+mn-lt"/>
              </a:rPr>
              <a:t>, Alfa, 2021.)</a:t>
            </a:r>
            <a:endParaRPr kumimoji="0" lang="en-US" altLang="sr-Latn-RS" sz="2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44AAA5-41F4-4862-97EF-688D31DC7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E1A62C-2AAF-4B3E-8CDB-65E237080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2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58359A59-04C4-3985-BFDE-246D7F59FD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179845"/>
              </p:ext>
            </p:extLst>
          </p:nvPr>
        </p:nvGraphicFramePr>
        <p:xfrm>
          <a:off x="6692898" y="644056"/>
          <a:ext cx="4922082" cy="55170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72859">
                  <a:extLst>
                    <a:ext uri="{9D8B030D-6E8A-4147-A177-3AD203B41FA5}">
                      <a16:colId xmlns:a16="http://schemas.microsoft.com/office/drawing/2014/main" val="2356546656"/>
                    </a:ext>
                  </a:extLst>
                </a:gridCol>
                <a:gridCol w="3749223">
                  <a:extLst>
                    <a:ext uri="{9D8B030D-6E8A-4147-A177-3AD203B41FA5}">
                      <a16:colId xmlns:a16="http://schemas.microsoft.com/office/drawing/2014/main" val="1969084955"/>
                    </a:ext>
                  </a:extLst>
                </a:gridCol>
              </a:tblGrid>
              <a:tr h="984128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DOSJETITI SE</a:t>
                      </a:r>
                      <a:endParaRPr lang="hr-HR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Učenik će moći izreći Pitagorin poučak i zapisati ga matematičkim jezikom</a:t>
                      </a: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263016"/>
                  </a:ext>
                </a:extLst>
              </a:tr>
              <a:tr h="822053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SHVATITI</a:t>
                      </a:r>
                      <a:endParaRPr lang="hr-HR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-Učenik će moći objasniti Pitagorin poučak</a:t>
                      </a:r>
                      <a:endParaRPr lang="hr-HR" sz="12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397997"/>
                  </a:ext>
                </a:extLst>
              </a:tr>
              <a:tr h="81785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PRIMIJENITI</a:t>
                      </a:r>
                      <a:endParaRPr lang="hr-HR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-Učenik će moći uočiti pravokutni trokut u problemskim i geometrijski situacijama</a:t>
                      </a: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048859"/>
                  </a:ext>
                </a:extLst>
              </a:tr>
              <a:tr h="37446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ANALIZIRATI</a:t>
                      </a:r>
                      <a:endParaRPr lang="hr-HR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endParaRPr lang="hr-HR" sz="12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-Učenik će moći objasniti i primijeniti Pitagorin poučak ovisno o </a:t>
                      </a:r>
                      <a:r>
                        <a:rPr lang="hr-HR" sz="1200" b="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geometrijksom</a:t>
                      </a: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tijelu: kvadrat, pravokutnik, </a:t>
                      </a:r>
                      <a:r>
                        <a:rPr lang="hr-HR" sz="1200" b="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jedakostarničan</a:t>
                      </a: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trokut</a:t>
                      </a:r>
                    </a:p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endParaRPr lang="hr-HR" sz="12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10636"/>
                  </a:ext>
                </a:extLst>
              </a:tr>
              <a:tr h="101184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PROSUĐIVATI</a:t>
                      </a:r>
                      <a:endParaRPr lang="hr-HR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-Učenik će moći istražiti i otkriti obrat Pitagorina poučka te ga </a:t>
                      </a:r>
                      <a:r>
                        <a:rPr lang="hr-HR" sz="1200" b="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primjeniti</a:t>
                      </a:r>
                      <a:endParaRPr lang="hr-HR" sz="1200" b="0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926964"/>
                  </a:ext>
                </a:extLst>
              </a:tr>
              <a:tr h="65332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100" b="1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STVARATI</a:t>
                      </a:r>
                      <a:endParaRPr lang="hr-HR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7795" algn="l"/>
                        </a:tabLst>
                      </a:pPr>
                      <a:r>
                        <a:rPr lang="hr-HR" sz="12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-Učenik će moći preračunavati mjerne jedinice za duljinu i površinu te ih primjenjivati u rješavanju problema</a:t>
                      </a:r>
                    </a:p>
                  </a:txBody>
                  <a:tcPr marL="62352" marR="62352" marT="86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818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2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84DAB1B-B634-1158-2EBA-459BF995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hr-HR" sz="4000">
                <a:solidFill>
                  <a:srgbClr val="FFFFFF"/>
                </a:solidFill>
              </a:rPr>
              <a:t>Što je to e-učenje?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0B72778-1083-0D84-5C35-ACF5A6A96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hr-HR" sz="2000" dirty="0"/>
              <a:t>Ne postoji jedinstvena definicija e-učenja</a:t>
            </a:r>
          </a:p>
          <a:p>
            <a:r>
              <a:rPr lang="hr-HR" sz="2000" dirty="0"/>
              <a:t>Razlika ovisna o fokusu:</a:t>
            </a:r>
          </a:p>
          <a:p>
            <a:pPr lvl="2"/>
            <a:r>
              <a:rPr lang="hr-HR" dirty="0"/>
              <a:t>Naglasak na tehnologiju (npr. Uporaba različitih računalnih programa)</a:t>
            </a:r>
          </a:p>
          <a:p>
            <a:pPr lvl="2"/>
            <a:r>
              <a:rPr lang="hr-HR" dirty="0"/>
              <a:t>Naglasak na proces učenja i poučavanja (npr. akreditirani programi koji se provode </a:t>
            </a:r>
            <a:r>
              <a:rPr lang="hr-HR" dirty="0" err="1"/>
              <a:t>elektorničkim</a:t>
            </a:r>
            <a:r>
              <a:rPr lang="hr-HR" dirty="0"/>
              <a:t> putem, npr. Videokonferencije)</a:t>
            </a:r>
          </a:p>
          <a:p>
            <a:pPr marL="914400" lvl="2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sz="2000" dirty="0"/>
              <a:t>E- učenje često poistovjećujemo sa nastavom na daljinu, no možemo reći da je e-učenje proces učenja i poučavanja koji se izvodi uz uporabu nekog oblika informacijske i komunikacijske tehnologije, a s ciljem unapređenja tog procesa i kvalitete ishoda obrazovanja (Sveučilište u Zagrebu,2007).</a:t>
            </a:r>
          </a:p>
        </p:txBody>
      </p:sp>
    </p:spTree>
    <p:extLst>
      <p:ext uri="{BB962C8B-B14F-4D97-AF65-F5344CB8AC3E}">
        <p14:creationId xmlns:p14="http://schemas.microsoft.com/office/powerpoint/2010/main" val="1347522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10D3408-D44F-1B4E-95A5-238905A32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Primjer 2.: Hrvatski jezik i komunikacija</a:t>
            </a:r>
          </a:p>
          <a:p>
            <a:pPr marL="0" indent="0">
              <a:buNone/>
            </a:pPr>
            <a:r>
              <a:rPr lang="hr-H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Kurikulum za nastavni predmet Hrvatski jezik 2. razred</a:t>
            </a:r>
          </a:p>
          <a:p>
            <a:pPr marL="0" indent="0">
              <a:buNone/>
            </a:pPr>
            <a:r>
              <a:rPr lang="hr-H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r-HR" sz="14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KURIKULUM NASTAVNOG PREDMETA HRVATSKI JEZIK ZA OSNOVNE ŠKOLE I GIMNAZIJE, 2019.)</a:t>
            </a:r>
            <a:endParaRPr lang="hr-H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2000" dirty="0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A1826047-F684-E283-49BE-BAE227516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513524"/>
              </p:ext>
            </p:extLst>
          </p:nvPr>
        </p:nvGraphicFramePr>
        <p:xfrm>
          <a:off x="470517" y="1117652"/>
          <a:ext cx="4953739" cy="432436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53739">
                  <a:extLst>
                    <a:ext uri="{9D8B030D-6E8A-4147-A177-3AD203B41FA5}">
                      <a16:colId xmlns:a16="http://schemas.microsoft.com/office/drawing/2014/main" val="943957746"/>
                    </a:ext>
                  </a:extLst>
                </a:gridCol>
              </a:tblGrid>
              <a:tr h="402324">
                <a:tc>
                  <a:txBody>
                    <a:bodyPr/>
                    <a:lstStyle/>
                    <a:p>
                      <a:r>
                        <a:rPr lang="hr-H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Odgojno obrazovni ishodi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3677186380"/>
                  </a:ext>
                </a:extLst>
              </a:tr>
              <a:tr h="822141">
                <a:tc>
                  <a:txBody>
                    <a:bodyPr/>
                    <a:lstStyle/>
                    <a:p>
                      <a:r>
                        <a:rPr lang="hr-HR" sz="12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razgovara i govori u skladu s temom iz svakodnevnoga života i poštuje pravila uljudnoga ophođenja</a:t>
                      </a:r>
                      <a:endParaRPr lang="hr-HR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921262920"/>
                  </a:ext>
                </a:extLst>
              </a:tr>
              <a:tr h="774974">
                <a:tc>
                  <a:txBody>
                    <a:bodyPr/>
                    <a:lstStyle/>
                    <a:p>
                      <a:r>
                        <a:rPr lang="hr-HR" sz="12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sluša jednostavne tekstove, točno izgovara glasove, riječi i rečenice na temelju slušanoga teksta</a:t>
                      </a:r>
                      <a:endParaRPr lang="hr-HR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981926077"/>
                  </a:ext>
                </a:extLst>
              </a:tr>
              <a:tr h="774974">
                <a:tc>
                  <a:txBody>
                    <a:bodyPr/>
                    <a:lstStyle/>
                    <a:p>
                      <a:r>
                        <a:rPr lang="hr-HR" sz="12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čita kratke tekstove tematski prikladne učeničkomu iskustvu, jezičnomu razvoju i interesima.</a:t>
                      </a:r>
                      <a:endParaRPr lang="hr-HR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2915943823"/>
                  </a:ext>
                </a:extLst>
              </a:tr>
              <a:tr h="774974">
                <a:tc>
                  <a:txBody>
                    <a:bodyPr/>
                    <a:lstStyle/>
                    <a:p>
                      <a:r>
                        <a:rPr lang="hr-HR" sz="12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piše školskim rukopisnim pismom slova, riječi i kratke rečenice u skladu s jezičnim razvojem.</a:t>
                      </a:r>
                      <a:endParaRPr lang="hr-HR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902665341"/>
                  </a:ext>
                </a:extLst>
              </a:tr>
              <a:tr h="774974">
                <a:tc>
                  <a:txBody>
                    <a:bodyPr/>
                    <a:lstStyle/>
                    <a:p>
                      <a:r>
                        <a:rPr lang="hr-HR" sz="12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upotrebljava i objašnjava riječi, sintagme i rečenice u skladu s komunikacijskom situacijom.</a:t>
                      </a:r>
                      <a:endParaRPr lang="hr-HR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3491730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471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345021-11BC-F40F-F277-7F46B8ED9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Primjer 3: Ljudska prava</a:t>
            </a:r>
          </a:p>
          <a:p>
            <a:pPr marL="0" indent="0">
              <a:buNone/>
            </a:pPr>
            <a:r>
              <a:rPr lang="hr-H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Građanski odgoj 6.,7. i 8. razred</a:t>
            </a:r>
          </a:p>
          <a:p>
            <a:pPr marL="0" indent="0">
              <a:buNone/>
            </a:pPr>
            <a:r>
              <a:rPr lang="hr-HR" sz="14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(KURIKULUM ZA MEĐUPREDMETNU TEMU GRAĐANSKI ODGOJ I OBRAZOVANJE ZA OSNOVNE I SREDNJE ŠKOLE, 2019)</a:t>
            </a:r>
            <a:endParaRPr lang="hr-H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E3C1EF32-28A2-7429-1662-8DEC1CBDD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34219"/>
              </p:ext>
            </p:extLst>
          </p:nvPr>
        </p:nvGraphicFramePr>
        <p:xfrm>
          <a:off x="458864" y="1029809"/>
          <a:ext cx="5071926" cy="3497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1926">
                  <a:extLst>
                    <a:ext uri="{9D8B030D-6E8A-4147-A177-3AD203B41FA5}">
                      <a16:colId xmlns:a16="http://schemas.microsoft.com/office/drawing/2014/main" val="1832841236"/>
                    </a:ext>
                  </a:extLst>
                </a:gridCol>
              </a:tblGrid>
              <a:tr h="443883">
                <a:tc>
                  <a:txBody>
                    <a:bodyPr/>
                    <a:lstStyle/>
                    <a:p>
                      <a:r>
                        <a:rPr lang="hr-H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Odgojno-obrazovni ishodi: Ljudska prava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4109220452"/>
                  </a:ext>
                </a:extLst>
              </a:tr>
              <a:tr h="506028">
                <a:tc>
                  <a:txBody>
                    <a:bodyPr/>
                    <a:lstStyle/>
                    <a:p>
                      <a:r>
                        <a:rPr lang="hr-H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Učenik </a:t>
                      </a:r>
                      <a:r>
                        <a:rPr lang="hr-HR" sz="1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objašnjava promjene koje su se dogodile u razvoju ljudskih prava</a:t>
                      </a:r>
                      <a:endParaRPr lang="hr-H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403645808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 fontAlgn="base"/>
                      <a:r>
                        <a:rPr lang="hr-HR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navodi temeljne dokumente o zaštiti ljudskih prava.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2825585467"/>
                  </a:ext>
                </a:extLst>
              </a:tr>
              <a:tr h="550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objašnjava temeljne vrednote Ustava RH i vladavinu prava</a:t>
                      </a:r>
                    </a:p>
                    <a:p>
                      <a:pPr fontAlgn="base"/>
                      <a:endParaRPr lang="hr-HR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2937253844"/>
                  </a:ext>
                </a:extLst>
              </a:tr>
              <a:tr h="584446">
                <a:tc>
                  <a:txBody>
                    <a:bodyPr/>
                    <a:lstStyle/>
                    <a:p>
                      <a:pPr fontAlgn="base"/>
                      <a:r>
                        <a:rPr lang="hr-HR" sz="1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objašnjava što je pravo na obrazovanje.</a:t>
                      </a:r>
                      <a:endParaRPr lang="hr-HR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569066294"/>
                  </a:ext>
                </a:extLst>
              </a:tr>
              <a:tr h="827103">
                <a:tc>
                  <a:txBody>
                    <a:bodyPr/>
                    <a:lstStyle/>
                    <a:p>
                      <a:pPr fontAlgn="base"/>
                      <a:r>
                        <a:rPr lang="hr-HR" sz="1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Učenik objašnjava stereotipe o muškarcima i ženama u svakodnevici i medijima.</a:t>
                      </a:r>
                      <a:endParaRPr lang="hr-HR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308950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894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DBB66AE-93D4-B8A9-D26F-3B087743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hr-HR"/>
              <a:t>INSTRUKCIJSKI DIZAJN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D909815-DCD5-3E2C-318A-392ECF630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hr-HR" sz="1400" dirty="0"/>
              <a:t>Nakon što smo:</a:t>
            </a:r>
          </a:p>
          <a:p>
            <a:pPr marL="0" indent="0">
              <a:buNone/>
            </a:pPr>
            <a:r>
              <a:rPr lang="hr-HR" sz="1400" dirty="0"/>
              <a:t>1. Odlučili da li je e-učenje pogodno za našu skupinu?</a:t>
            </a:r>
          </a:p>
          <a:p>
            <a:pPr marL="0" indent="0">
              <a:buNone/>
            </a:pPr>
            <a:r>
              <a:rPr lang="hr-HR" sz="1400" dirty="0"/>
              <a:t>2. Odabrali temu koju ćemo prikazati?</a:t>
            </a:r>
          </a:p>
          <a:p>
            <a:pPr marL="0" indent="0">
              <a:buNone/>
            </a:pPr>
            <a:r>
              <a:rPr lang="hr-HR" sz="1400" dirty="0"/>
              <a:t>3. Postavili ishode!</a:t>
            </a:r>
          </a:p>
          <a:p>
            <a:pPr marL="0" indent="0">
              <a:buNone/>
            </a:pPr>
            <a:endParaRPr lang="hr-HR" sz="1400" dirty="0"/>
          </a:p>
          <a:p>
            <a:pPr marL="0" indent="0">
              <a:buNone/>
            </a:pPr>
            <a:r>
              <a:rPr lang="hr-HR" sz="1400" dirty="0"/>
              <a:t>Slijedi instrukcijski dizajn, odnosno: </a:t>
            </a:r>
          </a:p>
          <a:p>
            <a:pPr marL="514350" indent="-514350">
              <a:buAutoNum type="arabicPeriod"/>
            </a:pPr>
            <a:r>
              <a:rPr lang="hr-HR" sz="1400" dirty="0"/>
              <a:t>Dizajn digitalnih sadržaja</a:t>
            </a:r>
          </a:p>
          <a:p>
            <a:pPr marL="514350" indent="-514350">
              <a:buAutoNum type="arabicPeriod"/>
            </a:pPr>
            <a:r>
              <a:rPr lang="hr-HR" sz="1400" dirty="0"/>
              <a:t>Dizajn komunikacije</a:t>
            </a:r>
          </a:p>
          <a:p>
            <a:pPr marL="514350" indent="-514350">
              <a:buAutoNum type="arabicPeriod"/>
            </a:pPr>
            <a:r>
              <a:rPr lang="hr-HR" sz="1400" dirty="0"/>
              <a:t>Dizajn vrednovanja</a:t>
            </a:r>
          </a:p>
          <a:p>
            <a:pPr marL="0" indent="0">
              <a:buNone/>
            </a:pPr>
            <a:r>
              <a:rPr lang="hr-HR" sz="1400" dirty="0"/>
              <a:t>(E-učitelj- suvremena nastava uz pomoć tehnologije, 2016:26).</a:t>
            </a:r>
          </a:p>
          <a:p>
            <a:pPr marL="0" indent="0">
              <a:buNone/>
            </a:pPr>
            <a:endParaRPr lang="hr-HR" sz="1400" dirty="0"/>
          </a:p>
          <a:p>
            <a:pPr marL="0" indent="0">
              <a:buNone/>
            </a:pPr>
            <a:endParaRPr lang="hr-HR" sz="1400" dirty="0"/>
          </a:p>
        </p:txBody>
      </p:sp>
      <p:pic>
        <p:nvPicPr>
          <p:cNvPr id="5" name="Slika 4" descr="Slika na kojoj se prikazuje uređaj&#10;&#10;Opis je automatski generiran">
            <a:extLst>
              <a:ext uri="{FF2B5EF4-FFF2-40B4-BE49-F238E27FC236}">
                <a16:creationId xmlns:a16="http://schemas.microsoft.com/office/drawing/2014/main" id="{E0FF2165-20EE-8684-60C0-D0446F003F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" r="3827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589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CC175829-4B8D-4DE0-C4D4-2AA434FC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hr-HR" sz="4800">
                <a:solidFill>
                  <a:schemeClr val="bg1"/>
                </a:solidFill>
              </a:rPr>
              <a:t>Dizajn digitalnih sadržaja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86CBFFF2-222B-A8CD-7941-122ADDE2B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981323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644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5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2DED2-CB1D-5811-151F-A52D0CD053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4" r="1" b="4426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9D1240B-FD2F-3519-3467-D5B23CA24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1874" y="1552575"/>
            <a:ext cx="4270016" cy="3974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/>
              <a:t>Razine postignuća trebaju biti usmjerene prema ishodima, a to su:</a:t>
            </a:r>
          </a:p>
          <a:p>
            <a:pPr lvl="1"/>
            <a:r>
              <a:rPr lang="hr-HR" sz="2000" dirty="0"/>
              <a:t>Pamćenje činjeničnog znanja</a:t>
            </a:r>
          </a:p>
          <a:p>
            <a:pPr lvl="1"/>
            <a:r>
              <a:rPr lang="hr-HR" sz="2000" dirty="0"/>
              <a:t>Razumijevanje činjeničnog znanja</a:t>
            </a:r>
          </a:p>
          <a:p>
            <a:pPr lvl="1"/>
            <a:r>
              <a:rPr lang="hr-HR" sz="2000" dirty="0"/>
              <a:t>Primjena</a:t>
            </a:r>
          </a:p>
          <a:p>
            <a:pPr lvl="1"/>
            <a:r>
              <a:rPr lang="hr-HR" sz="2000" dirty="0"/>
              <a:t>Analiza </a:t>
            </a:r>
          </a:p>
          <a:p>
            <a:pPr lvl="1"/>
            <a:r>
              <a:rPr lang="hr-HR" sz="2000" dirty="0"/>
              <a:t>Vrednovanje</a:t>
            </a:r>
          </a:p>
          <a:p>
            <a:pPr lvl="1"/>
            <a:r>
              <a:rPr lang="hr-HR" sz="2000" dirty="0"/>
              <a:t>Sinteza</a:t>
            </a:r>
          </a:p>
        </p:txBody>
      </p:sp>
    </p:spTree>
    <p:extLst>
      <p:ext uri="{BB962C8B-B14F-4D97-AF65-F5344CB8AC3E}">
        <p14:creationId xmlns:p14="http://schemas.microsoft.com/office/powerpoint/2010/main" val="3687249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AD17890-C2E8-34CF-A547-A2C3A48E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Povezivanje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razine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postignuća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metode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poučavanja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Lončar-Vicković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Dolaček-Alduk,2009:44)</a:t>
            </a:r>
          </a:p>
        </p:txBody>
      </p:sp>
      <p:pic>
        <p:nvPicPr>
          <p:cNvPr id="9" name="Rezervirano mjesto sadržaja 8">
            <a:extLst>
              <a:ext uri="{FF2B5EF4-FFF2-40B4-BE49-F238E27FC236}">
                <a16:creationId xmlns:a16="http://schemas.microsoft.com/office/drawing/2014/main" id="{08C9AF49-8F7D-F587-91B6-CD7DE1A58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054591"/>
            <a:ext cx="6780700" cy="474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73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D2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1609964-996A-9F66-7617-8B04C269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Povezivanje razina postignuća i ocjenjivanje (Lončar-Vicković i Dolaček-Alduk,2009:45)i Dolaček-Alduk,2009:44)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9D863941-D197-0022-7D95-425D13CCC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3325" y="1514475"/>
            <a:ext cx="8108994" cy="348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5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D3154A1-ADE4-7C6E-E208-BBBCCFE6A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hr-HR" sz="4000">
                <a:solidFill>
                  <a:srgbClr val="FFFFFF"/>
                </a:solidFill>
              </a:rPr>
              <a:t>Dizajn komunikacije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D1BAC78-9EE0-D6D9-AE8F-A2EF66C31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hr-HR" sz="2000" dirty="0"/>
              <a:t>Koji način komunikacije ćemo sa korisnicima imati ovisi također o stilovima učenja;</a:t>
            </a:r>
          </a:p>
          <a:p>
            <a:r>
              <a:rPr lang="hr-HR" sz="2000" dirty="0"/>
              <a:t>Pripadnici kreativnog stila preferiraju kombinaciju alata za komunikaciju te različite vrste interakcije;</a:t>
            </a:r>
          </a:p>
          <a:p>
            <a:r>
              <a:rPr lang="hr-HR" sz="2000" dirty="0"/>
              <a:t>Pripadnici društvenog stila preferiraju alate za masovnu komunikaciju npr. društvene mreže;</a:t>
            </a:r>
          </a:p>
          <a:p>
            <a:r>
              <a:rPr lang="hr-HR" sz="2000" dirty="0"/>
              <a:t>Pripadnici intelektualnog stila preferiraju alate koji podržavaju manji broj korisnika;</a:t>
            </a:r>
          </a:p>
          <a:p>
            <a:r>
              <a:rPr lang="hr-HR" sz="2000" dirty="0"/>
              <a:t>Pripadnici praktičnog stila preferiraju najviše razine interaktivnosti.</a:t>
            </a:r>
          </a:p>
          <a:p>
            <a:pPr marL="0" indent="0">
              <a:buNone/>
            </a:pPr>
            <a:r>
              <a:rPr lang="hr-HR" sz="2000" dirty="0"/>
              <a:t>(E-učitelj- suvremena nastava uz pomoć tehnologije, 2016:28).</a:t>
            </a:r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958312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 na kojoj se prikazuje tekst, igračka, vektorska grafika&#10;&#10;Opis je automatski generiran">
            <a:extLst>
              <a:ext uri="{FF2B5EF4-FFF2-40B4-BE49-F238E27FC236}">
                <a16:creationId xmlns:a16="http://schemas.microsoft.com/office/drawing/2014/main" id="{FD050DE3-54E6-2E4D-600F-9CC9CA91C5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693" y="474007"/>
            <a:ext cx="8604613" cy="5734975"/>
          </a:xfrm>
          <a:prstGeom prst="rect">
            <a:avLst/>
          </a:prstGeom>
          <a:effectLst>
            <a:reflection stA="83000" endPos="0" dist="50800" dir="5400000" sy="-100000" algn="bl" rotWithShape="0"/>
          </a:effec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8B8FC0-D9C0-9DEC-B2C9-1FED0192A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066" y="474006"/>
            <a:ext cx="10557734" cy="5819217"/>
          </a:xfrm>
        </p:spPr>
        <p:txBody>
          <a:bodyPr>
            <a:normAutofit/>
          </a:bodyPr>
          <a:lstStyle/>
          <a:p>
            <a:r>
              <a:rPr lang="hr-HR" dirty="0"/>
              <a:t>U virtualnom okruženju postoje dvije vrste komunikacije:</a:t>
            </a:r>
          </a:p>
          <a:p>
            <a:pPr marL="0" indent="0">
              <a:buNone/>
            </a:pPr>
            <a:endParaRPr lang="hr-HR" dirty="0"/>
          </a:p>
          <a:p>
            <a:pPr marL="914400" lvl="1" indent="-457200">
              <a:buAutoNum type="arabicPeriod"/>
            </a:pPr>
            <a:r>
              <a:rPr lang="hr-HR" dirty="0"/>
              <a:t>SINKRONA KOMUNIKACIJA	       komunikacija u kojoj su svi sudionici istodobno uključeni te ju nazivamo još komunikacija uživo.</a:t>
            </a:r>
          </a:p>
          <a:p>
            <a:pPr marL="914400" lvl="1" indent="-457200">
              <a:buAutoNum type="arabicPeriod"/>
            </a:pPr>
            <a:r>
              <a:rPr lang="hr-HR" dirty="0"/>
              <a:t>ASIKRONA KOMUNIKACIJA             </a:t>
            </a:r>
            <a:r>
              <a:rPr lang="hr-HR" dirty="0" err="1"/>
              <a:t>komunikacija</a:t>
            </a:r>
            <a:r>
              <a:rPr lang="hr-HR" dirty="0"/>
              <a:t> u kojoj izvor šalje poruku koju primatelj prima naknadno</a:t>
            </a:r>
          </a:p>
          <a:p>
            <a:pPr marL="914400" lvl="1" indent="-457200">
              <a:buAutoNum type="arabicPeriod"/>
            </a:pPr>
            <a:endParaRPr lang="hr-HR" dirty="0"/>
          </a:p>
          <a:p>
            <a:pPr marL="914400" lvl="1" indent="-457200">
              <a:buAutoNum type="arabicPeriod"/>
            </a:pPr>
            <a:endParaRPr lang="hr-HR" dirty="0"/>
          </a:p>
          <a:p>
            <a:r>
              <a:rPr lang="hr-HR" dirty="0"/>
              <a:t>Vrsta komunikacije, odnosno odabir komunikacijskog alata, koji ćemo odabrati ovisi o broju uključenih osoba</a:t>
            </a:r>
          </a:p>
          <a:p>
            <a:r>
              <a:rPr lang="hr-HR" dirty="0"/>
              <a:t>Posljednjih godina sve su popularniji i kombinirani komunikacijski mediji poput </a:t>
            </a:r>
            <a:r>
              <a:rPr lang="hr-HR" b="1" dirty="0"/>
              <a:t>društvenih mreža </a:t>
            </a:r>
            <a:r>
              <a:rPr lang="hr-HR" dirty="0"/>
              <a:t>(npr. Facebook) i </a:t>
            </a:r>
            <a:r>
              <a:rPr lang="hr-HR" b="1" dirty="0"/>
              <a:t>sustava za učenje na daljinu</a:t>
            </a:r>
            <a:r>
              <a:rPr lang="hr-HR" dirty="0"/>
              <a:t> (npr. </a:t>
            </a:r>
            <a:r>
              <a:rPr lang="hr-HR" dirty="0" err="1"/>
              <a:t>Moodle</a:t>
            </a:r>
            <a:r>
              <a:rPr lang="hr-HR" dirty="0"/>
              <a:t>) </a:t>
            </a:r>
          </a:p>
        </p:txBody>
      </p:sp>
      <p:cxnSp>
        <p:nvCxnSpPr>
          <p:cNvPr id="6" name="Ravni poveznik sa strelicom 5">
            <a:extLst>
              <a:ext uri="{FF2B5EF4-FFF2-40B4-BE49-F238E27FC236}">
                <a16:creationId xmlns:a16="http://schemas.microsoft.com/office/drawing/2014/main" id="{5339D3F3-80E3-E630-3139-36A082C755BC}"/>
              </a:ext>
            </a:extLst>
          </p:cNvPr>
          <p:cNvCxnSpPr>
            <a:cxnSpLocks/>
          </p:cNvCxnSpPr>
          <p:nvPr/>
        </p:nvCxnSpPr>
        <p:spPr>
          <a:xfrm>
            <a:off x="5131293" y="1651247"/>
            <a:ext cx="781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ni poveznik sa strelicom 6">
            <a:extLst>
              <a:ext uri="{FF2B5EF4-FFF2-40B4-BE49-F238E27FC236}">
                <a16:creationId xmlns:a16="http://schemas.microsoft.com/office/drawing/2014/main" id="{35A6BC72-04AC-8EAF-907B-215062F77E80}"/>
              </a:ext>
            </a:extLst>
          </p:cNvPr>
          <p:cNvCxnSpPr/>
          <p:nvPr/>
        </p:nvCxnSpPr>
        <p:spPr>
          <a:xfrm>
            <a:off x="5131293" y="2389573"/>
            <a:ext cx="781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57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27F13ED4-2D01-503C-5E14-E3AE0FF962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18012"/>
              </p:ext>
            </p:extLst>
          </p:nvPr>
        </p:nvGraphicFramePr>
        <p:xfrm>
          <a:off x="-1052744" y="760305"/>
          <a:ext cx="836794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jagram 4">
            <a:extLst>
              <a:ext uri="{FF2B5EF4-FFF2-40B4-BE49-F238E27FC236}">
                <a16:creationId xmlns:a16="http://schemas.microsoft.com/office/drawing/2014/main" id="{3EDDC8A3-B88A-85E5-0733-864902568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241015"/>
              </p:ext>
            </p:extLst>
          </p:nvPr>
        </p:nvGraphicFramePr>
        <p:xfrm>
          <a:off x="5606472" y="447974"/>
          <a:ext cx="6518182" cy="4789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C2179FC6-5365-53B7-9B70-4AD8E99031AF}"/>
              </a:ext>
            </a:extLst>
          </p:cNvPr>
          <p:cNvSpPr txBox="1"/>
          <p:nvPr/>
        </p:nvSpPr>
        <p:spPr>
          <a:xfrm>
            <a:off x="1704974" y="5772150"/>
            <a:ext cx="836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Primjeri komunikacije </a:t>
            </a:r>
            <a:r>
              <a:rPr lang="hr-HR" sz="1800" dirty="0"/>
              <a:t>(E-učitelj- suvremena nastava uz pomoć tehnologije, 2016:28).</a:t>
            </a:r>
          </a:p>
          <a:p>
            <a:r>
              <a:rPr lang="hr-H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2047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67507FA-CC17-C120-7493-8515EE8DB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2000" dirty="0"/>
              <a:t>Različite definicije e-učenja moguće je razvrstati prema razini uporabe tehnologije u procesu učenja te se takva podjela prikazuje pomoću kontinuuma e-učenja.</a:t>
            </a:r>
          </a:p>
          <a:p>
            <a:pPr marL="0" indent="0">
              <a:buNone/>
            </a:pPr>
            <a:endParaRPr lang="hr-HR" sz="2000" dirty="0"/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5BA2F873-BEC4-D21F-4DAA-01B757818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668648"/>
              </p:ext>
            </p:extLst>
          </p:nvPr>
        </p:nvGraphicFramePr>
        <p:xfrm>
          <a:off x="5445457" y="865810"/>
          <a:ext cx="6155142" cy="5150124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932498">
                  <a:extLst>
                    <a:ext uri="{9D8B030D-6E8A-4147-A177-3AD203B41FA5}">
                      <a16:colId xmlns:a16="http://schemas.microsoft.com/office/drawing/2014/main" val="3816278111"/>
                    </a:ext>
                  </a:extLst>
                </a:gridCol>
                <a:gridCol w="2100803">
                  <a:extLst>
                    <a:ext uri="{9D8B030D-6E8A-4147-A177-3AD203B41FA5}">
                      <a16:colId xmlns:a16="http://schemas.microsoft.com/office/drawing/2014/main" val="3657479694"/>
                    </a:ext>
                  </a:extLst>
                </a:gridCol>
                <a:gridCol w="2121841">
                  <a:extLst>
                    <a:ext uri="{9D8B030D-6E8A-4147-A177-3AD203B41FA5}">
                      <a16:colId xmlns:a16="http://schemas.microsoft.com/office/drawing/2014/main" val="2647185261"/>
                    </a:ext>
                  </a:extLst>
                </a:gridCol>
              </a:tblGrid>
              <a:tr h="424128">
                <a:tc>
                  <a:txBody>
                    <a:bodyPr/>
                    <a:lstStyle/>
                    <a:p>
                      <a:r>
                        <a:rPr lang="hr-HR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KATEGORIJA</a:t>
                      </a:r>
                    </a:p>
                  </a:txBody>
                  <a:tcPr marL="173113" marR="86557" marT="86557" marB="865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OPIS</a:t>
                      </a:r>
                    </a:p>
                  </a:txBody>
                  <a:tcPr marL="173113" marR="86557" marT="86557" marB="865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TEHNOLOGIJA</a:t>
                      </a:r>
                    </a:p>
                  </a:txBody>
                  <a:tcPr marL="173113" marR="86557" marT="86557" marB="8655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995649"/>
                  </a:ext>
                </a:extLst>
              </a:tr>
              <a:tr h="1073303"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Klasična nastava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Nastava u učionice, najčešće predavačkog oblika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Koristi se za pripremanje nastave no najčešće nije prisutna u učionici.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291416"/>
                  </a:ext>
                </a:extLst>
              </a:tr>
              <a:tr h="1289695">
                <a:tc>
                  <a:txBody>
                    <a:bodyPr/>
                    <a:lstStyle/>
                    <a:p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Nastava uz pomoć </a:t>
                      </a:r>
                    </a:p>
                    <a:p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IKT-a*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Tehnologija se koristi uglavnom u svrhu poboljšanja klasične nastave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Prezentacije, web sjedišta, multimedijski sadržaji, elektronička pošta, društvene mreže itd.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810336"/>
                  </a:ext>
                </a:extLst>
              </a:tr>
              <a:tr h="1073303"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Hibridna nastava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Kombinacija klasične nastave u učionici i udaljene nastave uz pomoć tehnologije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VLE ( engl. </a:t>
                      </a:r>
                      <a:r>
                        <a:rPr lang="hr-HR" sz="14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Virtual</a:t>
                      </a:r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hr-HR" sz="14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learning</a:t>
                      </a:r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hr-HR" sz="14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enviroment</a:t>
                      </a:r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), Društvene mreže, Videokonferencije itd.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537714"/>
                  </a:ext>
                </a:extLst>
              </a:tr>
              <a:tr h="1289695">
                <a:tc>
                  <a:txBody>
                    <a:bodyPr/>
                    <a:lstStyle/>
                    <a:p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Online obrazovanje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Učenje i poučavanje odvija se isključivo putem interneta (nema nastave „licem u lice”)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VLE ( engl. 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Virtual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learning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enviroment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), CMS (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Content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menagment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system), </a:t>
                      </a:r>
                      <a:r>
                        <a:rPr lang="hr-HR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Videokonfernecije</a:t>
                      </a:r>
                      <a:r>
                        <a:rPr lang="hr-H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itd.</a:t>
                      </a:r>
                    </a:p>
                  </a:txBody>
                  <a:tcPr marL="173113" marR="86557" marT="86557" marB="86557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056180"/>
                  </a:ext>
                </a:extLst>
              </a:tr>
            </a:tbl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id="{C8477185-1B63-D749-2B21-C5372B495485}"/>
              </a:ext>
            </a:extLst>
          </p:cNvPr>
          <p:cNvSpPr txBox="1"/>
          <p:nvPr/>
        </p:nvSpPr>
        <p:spPr>
          <a:xfrm>
            <a:off x="6445188" y="284085"/>
            <a:ext cx="3844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i="1" dirty="0"/>
              <a:t>Kontinuum e-učenja (Hoić-Božić,2015.)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FD56D62E-DB12-5CB0-87E1-9A1CB7FF0107}"/>
              </a:ext>
            </a:extLst>
          </p:cNvPr>
          <p:cNvSpPr txBox="1"/>
          <p:nvPr/>
        </p:nvSpPr>
        <p:spPr>
          <a:xfrm>
            <a:off x="4886674" y="6064733"/>
            <a:ext cx="52555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i="1" dirty="0"/>
              <a:t>*Informacijske i komunikacijske tehnologije</a:t>
            </a:r>
          </a:p>
        </p:txBody>
      </p:sp>
    </p:spTree>
    <p:extLst>
      <p:ext uri="{BB962C8B-B14F-4D97-AF65-F5344CB8AC3E}">
        <p14:creationId xmlns:p14="http://schemas.microsoft.com/office/powerpoint/2010/main" val="4150256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0880AA8-9896-13B9-AEA6-2A1BA8A82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Kod odabira vrste komunikacije treba obratiti i pažnju na:</a:t>
            </a:r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	1. Kvalitetu komunikacije (razina šuma)</a:t>
            </a:r>
          </a:p>
          <a:p>
            <a:pPr marL="0" indent="0">
              <a:buNone/>
            </a:pPr>
            <a:r>
              <a:rPr lang="hr-HR" dirty="0"/>
              <a:t>	2. Organizacijske aspekte komunikacije (treba biti dostupna svima za koje se kreira)</a:t>
            </a:r>
          </a:p>
          <a:p>
            <a:pPr marL="0" indent="0">
              <a:buNone/>
            </a:pPr>
            <a:r>
              <a:rPr lang="hr-HR" dirty="0"/>
              <a:t>	3. Stilove učenja (Vodimo brigu o onima kome je namijenjena) </a:t>
            </a:r>
          </a:p>
          <a:p>
            <a:pPr marL="0" indent="0">
              <a:buNone/>
            </a:pPr>
            <a:r>
              <a:rPr lang="hr-HR" sz="1200" dirty="0"/>
              <a:t>(E-učitelj- suvremena nastava uz pomoć tehnologije, 2016:29).</a:t>
            </a:r>
          </a:p>
          <a:p>
            <a:pPr marL="0" indent="0">
              <a:buNone/>
            </a:pPr>
            <a:r>
              <a:rPr lang="hr-H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2263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1C878EE-AA3E-60FE-761F-AA63EECD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hr-HR" dirty="0"/>
              <a:t>Planiranje nastavnog procesa uz primjenu IKT-a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328716C-B2E2-D329-386B-631CC71B1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hr-HR" sz="2000" dirty="0"/>
              <a:t>Planiranje procesa je najvažniji dio jer o njemu ovisi uspješnost te postizanje zadanih ciljeva;</a:t>
            </a:r>
          </a:p>
          <a:p>
            <a:r>
              <a:rPr lang="hr-HR" sz="2000" dirty="0"/>
              <a:t>Prilikom planiranja potrebno je odlučiti na koji način će se organizirati sadržaj, kao prezentirati informacije, koje medije, tehnologiju ćemo koristiti a sa ciljem sa učenje bude uspješno;</a:t>
            </a:r>
          </a:p>
          <a:p>
            <a:pPr marL="0" indent="0">
              <a:buNone/>
            </a:pPr>
            <a:r>
              <a:rPr lang="hr-HR" sz="2000" dirty="0"/>
              <a:t>Važno je postaviti slijedeća pitanja:</a:t>
            </a:r>
          </a:p>
          <a:p>
            <a:pPr marL="0" indent="0">
              <a:buNone/>
            </a:pPr>
            <a:endParaRPr lang="hr-HR" sz="20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4A38E0D-5646-4AA5-D90C-FC8B3DF0D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3169689"/>
            <a:ext cx="5150277" cy="2343375"/>
          </a:xfrm>
          <a:prstGeom prst="rect">
            <a:avLst/>
          </a:prstGeom>
        </p:spPr>
      </p:pic>
      <p:sp>
        <p:nvSpPr>
          <p:cNvPr id="33" name="Rectangle 29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8855CC88-1C24-EBAE-0957-0E8C43328154}"/>
              </a:ext>
            </a:extLst>
          </p:cNvPr>
          <p:cNvSpPr txBox="1"/>
          <p:nvPr/>
        </p:nvSpPr>
        <p:spPr>
          <a:xfrm>
            <a:off x="5064815" y="6035224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sz="1000" dirty="0" err="1"/>
              <a:t>Elemeti</a:t>
            </a:r>
            <a:r>
              <a:rPr lang="hr-HR" sz="1000" dirty="0"/>
              <a:t> sistematičnog planiranja (Morrison, Ross i </a:t>
            </a:r>
            <a:r>
              <a:rPr lang="hr-HR" sz="1000" dirty="0" err="1"/>
              <a:t>Kemp</a:t>
            </a:r>
            <a:r>
              <a:rPr lang="hr-HR" sz="1000" dirty="0"/>
              <a:t>, 2004, </a:t>
            </a:r>
          </a:p>
          <a:p>
            <a:pPr marL="0" indent="0" algn="ctr">
              <a:buNone/>
            </a:pPr>
            <a:r>
              <a:rPr lang="hr-HR" sz="1000" dirty="0"/>
              <a:t>prema E-učitelj- suvremena nastava uz pomoć tehnologije, 2016:30).</a:t>
            </a:r>
          </a:p>
          <a:p>
            <a:pPr marL="0" indent="0" algn="ctr">
              <a:buNone/>
            </a:pPr>
            <a:r>
              <a:rPr lang="hr-HR" sz="1000" dirty="0"/>
              <a:t> </a:t>
            </a:r>
          </a:p>
          <a:p>
            <a:pPr algn="ctr"/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2554324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C1ED36-1C55-66E8-5027-E04E2EDC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Nastavne strategije i metode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2991E71-24E8-AB09-87BC-F8C714A1B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1464468"/>
            <a:ext cx="10515600" cy="4351338"/>
          </a:xfrm>
        </p:spPr>
        <p:txBody>
          <a:bodyPr/>
          <a:lstStyle/>
          <a:p>
            <a:r>
              <a:rPr lang="hr-HR" dirty="0"/>
              <a:t>Nastavna strategija		 pristup nastavnom procesu. Ovisi o tome da li su učenici aktivni ili pasivni sudionici.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Razlikujemo 4 strategije: </a:t>
            </a:r>
          </a:p>
        </p:txBody>
      </p:sp>
      <p:cxnSp>
        <p:nvCxnSpPr>
          <p:cNvPr id="5" name="Ravni poveznik sa strelicom 4">
            <a:extLst>
              <a:ext uri="{FF2B5EF4-FFF2-40B4-BE49-F238E27FC236}">
                <a16:creationId xmlns:a16="http://schemas.microsoft.com/office/drawing/2014/main" id="{B3FD8F43-20C7-3655-C167-F23B9003224E}"/>
              </a:ext>
            </a:extLst>
          </p:cNvPr>
          <p:cNvCxnSpPr/>
          <p:nvPr/>
        </p:nvCxnSpPr>
        <p:spPr>
          <a:xfrm>
            <a:off x="3933825" y="1690688"/>
            <a:ext cx="15525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ica 7">
            <a:extLst>
              <a:ext uri="{FF2B5EF4-FFF2-40B4-BE49-F238E27FC236}">
                <a16:creationId xmlns:a16="http://schemas.microsoft.com/office/drawing/2014/main" id="{C489E035-0AAA-781C-D40D-F9FF4EAE4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57442"/>
              </p:ext>
            </p:extLst>
          </p:nvPr>
        </p:nvGraphicFramePr>
        <p:xfrm>
          <a:off x="142876" y="3292475"/>
          <a:ext cx="1190624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562">
                  <a:extLst>
                    <a:ext uri="{9D8B030D-6E8A-4147-A177-3AD203B41FA5}">
                      <a16:colId xmlns:a16="http://schemas.microsoft.com/office/drawing/2014/main" val="43157139"/>
                    </a:ext>
                  </a:extLst>
                </a:gridCol>
                <a:gridCol w="2976562">
                  <a:extLst>
                    <a:ext uri="{9D8B030D-6E8A-4147-A177-3AD203B41FA5}">
                      <a16:colId xmlns:a16="http://schemas.microsoft.com/office/drawing/2014/main" val="956795758"/>
                    </a:ext>
                  </a:extLst>
                </a:gridCol>
                <a:gridCol w="2976562">
                  <a:extLst>
                    <a:ext uri="{9D8B030D-6E8A-4147-A177-3AD203B41FA5}">
                      <a16:colId xmlns:a16="http://schemas.microsoft.com/office/drawing/2014/main" val="714855961"/>
                    </a:ext>
                  </a:extLst>
                </a:gridCol>
                <a:gridCol w="2976562">
                  <a:extLst>
                    <a:ext uri="{9D8B030D-6E8A-4147-A177-3AD203B41FA5}">
                      <a16:colId xmlns:a16="http://schemas.microsoft.com/office/drawing/2014/main" val="3485359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hr-HR" dirty="0"/>
                        <a:t>PREDAVAČKA STRATEGIJA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STRATEGIJA SURADNIČKOG UČENJA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STRATEGIJA SAMOUSMJERENOG UČENJA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STRATEGIJA SITAUCIJSKOG UČENJA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48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-Tradicionalni pristup poučavanju;</a:t>
                      </a:r>
                    </a:p>
                    <a:p>
                      <a:r>
                        <a:rPr lang="hr-HR" dirty="0"/>
                        <a:t>-prijenos velikog borja informacija i na naglašavanje važnih dijelova;</a:t>
                      </a:r>
                    </a:p>
                    <a:p>
                      <a:r>
                        <a:rPr lang="hr-HR" dirty="0"/>
                        <a:t>- ne potiče uspostavu suradnje i interakcije;</a:t>
                      </a:r>
                    </a:p>
                    <a:p>
                      <a:r>
                        <a:rPr lang="hr-HR" dirty="0"/>
                        <a:t>-jednosmjerna komunikacija</a:t>
                      </a:r>
                    </a:p>
                    <a:p>
                      <a:r>
                        <a:rPr lang="hr-HR" dirty="0"/>
                        <a:t>- Pasivna uloga učenika, dominantna učitelja.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Jača interakciju među učenicima;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Grupni rada;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Cilj: rješavanja problema, izrada zadataka itd.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Učenik preuzima odgovornost za svoje učenje-sam određuje ishode, odabire izvore, prikladnu strategiju i način vrednovanja;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Najčešće se koristi u obrazovanju odraslih.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Iskustveno učenje u kojem se znanje stječe u kontekstu rješavanja problemske situacije u praksi;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hr-HR" dirty="0"/>
                        <a:t>učenik je u središtu procesa učenja.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07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97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56E033-084A-4C7B-FEB8-2294F13D3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hr-HR" sz="3600"/>
              <a:t>Metode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B4A1AF8-DF47-EDF3-086D-B5FFB8DF3C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4" b="1654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43A1C71-41CB-1017-8369-2EFA56903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hr-HR" sz="1800"/>
              <a:t>Izbor metode ponovno ovisi o ishodima, obilježjima učenika, broju učenika.</a:t>
            </a:r>
          </a:p>
          <a:p>
            <a:r>
              <a:rPr lang="hr-HR" sz="1800"/>
              <a:t>Najčešće se dijele na suvremene (učenik preuzima odgovornost za svoje učenje) i tradicionalne (učitelj oblikuje učenje)</a:t>
            </a:r>
          </a:p>
          <a:p>
            <a:r>
              <a:rPr lang="hr-HR" sz="1800"/>
              <a:t>Postoje raznovrsne metode, a neke od njih su: demonstracija, ilustracija, projektni rad, praktični rad, pisani radovi, rad na tekstu, diskusija, obrnuta učionica, interaktivni kvizovi… (Mališa, 2022.)</a:t>
            </a:r>
          </a:p>
        </p:txBody>
      </p:sp>
    </p:spTree>
    <p:extLst>
      <p:ext uri="{BB962C8B-B14F-4D97-AF65-F5344CB8AC3E}">
        <p14:creationId xmlns:p14="http://schemas.microsoft.com/office/powerpoint/2010/main" val="2039706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stacionarno, kemijska olovka&#10;&#10;Opis je automatski generiran">
            <a:extLst>
              <a:ext uri="{FF2B5EF4-FFF2-40B4-BE49-F238E27FC236}">
                <a16:creationId xmlns:a16="http://schemas.microsoft.com/office/drawing/2014/main" id="{CBD68B1F-05EF-A6A7-151E-1731534A22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8529153-B223-7101-A539-F2B57D6E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hr-HR" sz="4000"/>
              <a:t>Vrednovanje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35B2F32-87B7-4EA0-DCCE-1F7A18B35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hr-HR" sz="1700"/>
              <a:t>Važan element procesa odgoja i obrazovanja jer učenicima daje povratnu informaciju o njihovom radu;</a:t>
            </a:r>
          </a:p>
          <a:p>
            <a:r>
              <a:rPr lang="hr-HR" sz="1700"/>
              <a:t>Dio vrednovanja su ispitivanje i procjenjivanje znanja, a ono se odnosi na utvrđivanje znanja, sposobnosti, vještina, navika, stavova i vrijednosti koje su učenici usvojili;</a:t>
            </a:r>
          </a:p>
          <a:p>
            <a:r>
              <a:rPr lang="hr-HR" sz="1700"/>
              <a:t>Ocjenjivanje znanja odnosi se na pridavanje brojčane vrijednosti usvojenome; (E-učitelj- suvremena nastava uz pomoć tehnologije, 2016).</a:t>
            </a:r>
          </a:p>
          <a:p>
            <a:endParaRPr lang="hr-HR" sz="1700"/>
          </a:p>
          <a:p>
            <a:pPr marL="0" indent="0">
              <a:buNone/>
            </a:pPr>
            <a:endParaRPr lang="hr-HR" sz="1700"/>
          </a:p>
        </p:txBody>
      </p:sp>
    </p:spTree>
    <p:extLst>
      <p:ext uri="{BB962C8B-B14F-4D97-AF65-F5344CB8AC3E}">
        <p14:creationId xmlns:p14="http://schemas.microsoft.com/office/powerpoint/2010/main" val="1766812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28780B5-4E9B-4C71-FEEA-7053883E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endParaRPr lang="hr-HR"/>
          </a:p>
        </p:txBody>
      </p:sp>
      <p:pic>
        <p:nvPicPr>
          <p:cNvPr id="5" name="Slika 4" descr="Slika na kojoj se prikazuje stacionarno, kemijska olovka&#10;&#10;Opis je automatski generiran">
            <a:extLst>
              <a:ext uri="{FF2B5EF4-FFF2-40B4-BE49-F238E27FC236}">
                <a16:creationId xmlns:a16="http://schemas.microsoft.com/office/drawing/2014/main" id="{83EB0593-0305-C821-6C7B-083F6B8CF3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0" r="695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019FC93-D3EC-FF18-EEF3-3DE0B64B4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hr-HR" sz="2000" dirty="0"/>
              <a:t>Dvije osnovne skupine  procjenjivanja i ocjenjivanja (E-učitelj- suvremena nastava uz pomoć tehnologije, 2016, 33):</a:t>
            </a:r>
          </a:p>
          <a:p>
            <a:pPr marL="0" indent="0">
              <a:buNone/>
            </a:pPr>
            <a:endParaRPr lang="hr-HR" sz="2000" dirty="0"/>
          </a:p>
          <a:p>
            <a:pPr lvl="1"/>
            <a:r>
              <a:rPr lang="hr-HR" sz="2000" dirty="0"/>
              <a:t>Formativno procjenjivanje i ocjenjivanje</a:t>
            </a:r>
          </a:p>
          <a:p>
            <a:pPr lvl="1"/>
            <a:r>
              <a:rPr lang="hr-HR" sz="2000" dirty="0" err="1"/>
              <a:t>Sumativno</a:t>
            </a:r>
            <a:r>
              <a:rPr lang="hr-HR" sz="2000" dirty="0"/>
              <a:t> procjenjivanje i ocjenjivanje</a:t>
            </a:r>
          </a:p>
          <a:p>
            <a:pPr marL="457200" lvl="1" indent="0">
              <a:buNone/>
            </a:pPr>
            <a:endParaRPr lang="hr-HR" sz="2000" dirty="0"/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56143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3F46B2C-8719-786B-88DD-A8A2CEB0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hr-HR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4EE30C52-13C5-3693-9A74-000BC4918D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03842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208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5314785-A33F-042F-BF4B-FFE4E969C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hr-HR" sz="4000">
                <a:solidFill>
                  <a:srgbClr val="FFFFFF"/>
                </a:solidFill>
              </a:rPr>
              <a:t>Na koji način ćemo odabrati način testiranja?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FD314A81-F64A-7043-11FF-E102D3421D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1039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8514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D8233B0-41B5-4D9A-AEEC-13DB66A8C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54C7DC6-58F8-28E1-5614-CF3B9A94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hr-HR" sz="5400"/>
              <a:t>Scenarij e-učenja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9E5AD3A-5E96-6AA2-0AE8-EC7EB4CCD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583" y="2702122"/>
            <a:ext cx="8058835" cy="3334732"/>
          </a:xfrm>
        </p:spPr>
        <p:txBody>
          <a:bodyPr/>
          <a:lstStyle/>
          <a:p>
            <a:pPr marL="173736" indent="-173736" defTabSz="694944">
              <a:spcBef>
                <a:spcPts val="760"/>
              </a:spcBef>
            </a:pPr>
            <a:r>
              <a:rPr lang="hr-HR" sz="212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Nakon što smo proučili sve prije navedeno te isto definirali možemo krenuti sa izradom scenarija učenja sukladno njegovim fazama:</a:t>
            </a:r>
            <a:endParaRPr lang="hr-HR"/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4401E6B4-943E-AD83-32AF-F85799882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524439"/>
              </p:ext>
            </p:extLst>
          </p:nvPr>
        </p:nvGraphicFramePr>
        <p:xfrm>
          <a:off x="1392131" y="2598710"/>
          <a:ext cx="8905738" cy="302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id="{65A5E3B6-E1D1-6161-D458-C15C420799D9}"/>
              </a:ext>
            </a:extLst>
          </p:cNvPr>
          <p:cNvSpPr txBox="1"/>
          <p:nvPr/>
        </p:nvSpPr>
        <p:spPr>
          <a:xfrm>
            <a:off x="1815583" y="5051788"/>
            <a:ext cx="7930134" cy="115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7170" indent="-217170" defTabSz="6949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3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Ovdje govorimo o pripremi nastavnog  sata</a:t>
            </a:r>
          </a:p>
          <a:p>
            <a:pPr marL="217170" indent="-217170" defTabSz="6949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3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 odgojno-obrazovni sustav pripreme radimo prema određenim obrascima koje je pripremila Agencija za odgoj i obrazovanje, no mogu se koristiti i modificirani oblici</a:t>
            </a:r>
          </a:p>
          <a:p>
            <a:pPr defTabSz="694944">
              <a:spcAft>
                <a:spcPts val="600"/>
              </a:spcAft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59440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68DC0F4-FADE-DB3E-4F2C-DC3EDA67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967265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Modificirani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obrazac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pripreme</a:t>
            </a:r>
            <a:r>
              <a:rPr lang="hr-HR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(primjer)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Rezervirano mjesto sadržaja 9">
            <a:extLst>
              <a:ext uri="{FF2B5EF4-FFF2-40B4-BE49-F238E27FC236}">
                <a16:creationId xmlns:a16="http://schemas.microsoft.com/office/drawing/2014/main" id="{B64D1AC1-D1BC-B949-6814-59362BA81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7129" y="643466"/>
            <a:ext cx="458107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9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E9A10-46B8-76A6-0318-AEC1ECB49B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1" r="770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22A50D1-9CDE-06FE-136B-8E8B7991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hr-HR" sz="4000"/>
              <a:t>Kako planirati nastavu uz pomoć IKT-a*?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64C664A-0C66-1226-A2FB-216AD90C8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hr-HR" sz="1400" dirty="0"/>
              <a:t>Prije početka stvaranja sadržaja treba ustanoviti: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Kojom teorijom učenja ćemo se voditi?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Koji stilovi učenja su prisutni kod krajnjih korisnika?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Kako definirati kompetencije/ishode?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Koje metode, oblike odabrati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Kako dizajnirati samo e-učenje?</a:t>
            </a:r>
          </a:p>
          <a:p>
            <a:pPr marL="914400" lvl="1" indent="-457200">
              <a:buAutoNum type="arabicPeriod"/>
            </a:pPr>
            <a:r>
              <a:rPr lang="hr-HR" sz="1400" dirty="0"/>
              <a:t>Koju vrstu  komunikacije odabrati?</a:t>
            </a:r>
          </a:p>
          <a:p>
            <a:pPr marL="914400" lvl="1" indent="-457200">
              <a:buAutoNum type="arabicPeriod"/>
            </a:pPr>
            <a:endParaRPr lang="hr-HR" sz="1400" dirty="0"/>
          </a:p>
          <a:p>
            <a:pPr marL="914400" lvl="1" indent="-457200">
              <a:buAutoNum type="arabicPeriod"/>
            </a:pPr>
            <a:endParaRPr lang="hr-HR" sz="1400" dirty="0"/>
          </a:p>
          <a:p>
            <a:pPr marL="457200" lvl="1" indent="0">
              <a:buNone/>
            </a:pPr>
            <a:r>
              <a:rPr lang="hr-HR" sz="1400" dirty="0"/>
              <a:t>*Informacijsko komunikacijska tehnologija</a:t>
            </a:r>
          </a:p>
        </p:txBody>
      </p:sp>
    </p:spTree>
    <p:extLst>
      <p:ext uri="{BB962C8B-B14F-4D97-AF65-F5344CB8AC3E}">
        <p14:creationId xmlns:p14="http://schemas.microsoft.com/office/powerpoint/2010/main" val="3581363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36F182A-D438-146A-BD29-AE1D8550F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hr-HR" sz="5400" dirty="0"/>
              <a:t>Zadatak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5D320-05C2-7608-BAA9-50CBC4D84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2" r="27352"/>
          <a:stretch/>
        </p:blipFill>
        <p:spPr>
          <a:xfrm>
            <a:off x="0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6797343-D13A-5ECD-29D9-5093EBEA7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hr-HR" sz="2200" dirty="0"/>
              <a:t>Sukladno datom primjeru pripreme te svim prezentiranim smjernicama osmislite nastavni sat ili drugi edukativni sadržaj na temu prema želji. U ovom djelu nije potrebno razrađivati digitalni sadržaj koji bi koristili, već sama ideja uključivanja istoga u vašu pripremu.  </a:t>
            </a:r>
          </a:p>
          <a:p>
            <a:r>
              <a:rPr lang="hr-HR" sz="2200" dirty="0"/>
              <a:t>Obrazac pripreme te primjer nalaze se posebno </a:t>
            </a:r>
            <a:r>
              <a:rPr lang="hr-HR" sz="2200"/>
              <a:t>na aplikaciji.</a:t>
            </a:r>
          </a:p>
        </p:txBody>
      </p:sp>
    </p:spTree>
    <p:extLst>
      <p:ext uri="{BB962C8B-B14F-4D97-AF65-F5344CB8AC3E}">
        <p14:creationId xmlns:p14="http://schemas.microsoft.com/office/powerpoint/2010/main" val="3040938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D9088A-39E2-C257-C5F1-F8952065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Literatura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12083F3-993B-4B06-846E-D9AD99E18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hr-H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Mališa, N. (2022). Suvremene nastavne metode. Sveučilište u Rijeci, Filozofski fakultet u Rijeci, Odsjek za pedagogiju. Rijeka. Preuzeto 17.05.2023. sa </a:t>
            </a:r>
            <a:r>
              <a:rPr lang="hr-HR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file:///C:/Users/Korisnik/Downloads/malisa_natalija_zavrsni_rad_snm.pdf</a:t>
            </a:r>
            <a:endParaRPr lang="hr-H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E-učitelj – suvremena nastava uz pomoć tehnologije (2016). </a:t>
            </a: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Hrvatska akademska i istraživačka mreža – CARNet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Zagreb. Preuzeto 10. svibnja 2023. godine sa 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https://pilot.e-skole.hr/wp-content/uploads/2016/12/Prirucnik_e-Ucitelj.pdf?fbclid=IwAR3bcoZGi3jFyixONq9lBc2PnBp4O-T_k1O2A4Agat_MpXl9zE5fnz0clmg</a:t>
            </a:r>
            <a:endParaRPr lang="hr-HR" sz="1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Sveučilište u Zagrebu (2007). Strategija e-učenja 2007. – 2010. Preuzeto 10.svibanj 2023. sa: 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http://www.unizg.hr/fileadmin/rektorat/Studiji_studiranje/Studiji/e-ucenje/eucenje_strategija/Sveuciliste_u_Zagrebu_Strategija_e_ucenja_Senat_v1.pdf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Jandrić, P. (2015). Digitalno učenje. Zagreb: Školske novine i Tehničko veleučilište u Zagrebu.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Bucci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W. i Murphy, S. (2015). </a:t>
            </a: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Preuzeto 15.svibnja 2023. sa: 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http://www.thereferentialprocess.org/theory/multiple-code-theory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Jandrić, P. i </a:t>
            </a: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Livazović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(2013). Priručnik iz e-obrazovanja za osobe treće životne dobi. Osijek: Medicinska škola Osijek. Preuzeto 15.svibnja 2023. sa: 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http://ss-medicinska-os.skole.hr/upload/ss-medicinska-os/images/static3/1236/File/Prirucnik_P__Jandric_i_G__Livazovic.pdf</a:t>
            </a:r>
            <a:endParaRPr lang="hr-HR" sz="1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Lončar-Vicković, S. i </a:t>
            </a: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Dolaček-Alduk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(2009). Ishodi učenja: priručnik za sveučilišne nastavnike. Osijek:  Sveučilište Josipa Jurja Strossmayera. Preuzeto 10. svibnja 2023. sa: http://www.unios.hr/uploads/49ishodi%20ucenja_prirucnik.pdf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Paić, G., Bošnjak, Ž., Čulina, B., Grgić, N. (2021) Udžbenik za 8. razred: Matematički izazovi 8: Alfa: Zagreb.</a:t>
            </a:r>
            <a:endParaRPr lang="hr-HR" sz="1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KURIKULUM NASTAVNOG PREDMETA HRVATSKI JEZIK ZA OSNOVNE ŠKOLE I GIMNAZIJE (2019.). Ministarstvo znanosti i obrazovanja, Zagreb.</a:t>
            </a:r>
            <a:endParaRPr lang="hr-HR" sz="1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KURIKULUM ZA MEĐUPREDMETNU TEMU GRAĐANSKI ODGOJ I OBRAZOVANJE ZA OSNOVNE I SREDNJE ŠKOLE (2019). Ministarstvo zanosnosti i obrazovanja, Zagreb.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1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Nimac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 (2011.) </a:t>
            </a: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Primjena </a:t>
            </a:r>
            <a:r>
              <a:rPr lang="hr-HR" sz="11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Bloomove</a:t>
            </a:r>
            <a:r>
              <a:rPr lang="hr-HR" sz="11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taksonomije znanja u nastavi</a:t>
            </a:r>
            <a:r>
              <a:rPr lang="hr-HR" sz="1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Zagreb. Preuzeto 20. svibanj 2023. godine sa </a:t>
            </a:r>
            <a:r>
              <a:rPr lang="hr-HR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https://www.azoo.hr/app/uploads/uvezeno/images/razno/E._Nimac.doc</a:t>
            </a:r>
            <a:endParaRPr lang="hr-HR" sz="1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5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09912F8-E345-2B86-F02C-35A927F2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hr-HR" sz="4600"/>
              <a:t>Teorije učenja i poučavanja	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2624AB0-0E61-385A-62C7-444FEB77E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hr-HR" sz="2200"/>
              <a:t>Teorija je baza svake uspješne prakse</a:t>
            </a:r>
          </a:p>
          <a:p>
            <a:pPr marL="0" indent="0">
              <a:buNone/>
            </a:pPr>
            <a:endParaRPr lang="hr-HR" sz="2200"/>
          </a:p>
          <a:p>
            <a:r>
              <a:rPr lang="hr-HR" sz="2200"/>
              <a:t>U poučavanju vodimo se sa 4 osnovne pedagoške teorije:</a:t>
            </a:r>
          </a:p>
          <a:p>
            <a:pPr marL="914400" lvl="1" indent="-457200">
              <a:buAutoNum type="arabicPeriod"/>
            </a:pPr>
            <a:r>
              <a:rPr lang="hr-HR" sz="2200"/>
              <a:t>Biheviorizam</a:t>
            </a:r>
          </a:p>
          <a:p>
            <a:pPr marL="914400" lvl="1" indent="-457200">
              <a:buAutoNum type="arabicPeriod"/>
            </a:pPr>
            <a:r>
              <a:rPr lang="hr-HR" sz="2200"/>
              <a:t>Kognitivizam</a:t>
            </a:r>
          </a:p>
          <a:p>
            <a:pPr marL="914400" lvl="1" indent="-457200">
              <a:buAutoNum type="arabicPeriod"/>
            </a:pPr>
            <a:r>
              <a:rPr lang="hr-HR" sz="2200"/>
              <a:t>Konstruktivizam</a:t>
            </a:r>
          </a:p>
          <a:p>
            <a:pPr marL="914400" lvl="1" indent="-457200">
              <a:buAutoNum type="arabicPeriod"/>
            </a:pPr>
            <a:r>
              <a:rPr lang="hr-HR" sz="2200"/>
              <a:t>Teorija višestrukog kodiranja</a:t>
            </a:r>
          </a:p>
          <a:p>
            <a:pPr marL="914400" lvl="1" indent="-457200">
              <a:buAutoNum type="arabicPeriod"/>
            </a:pPr>
            <a:endParaRPr lang="hr-HR" sz="2200"/>
          </a:p>
        </p:txBody>
      </p:sp>
    </p:spTree>
    <p:extLst>
      <p:ext uri="{BB962C8B-B14F-4D97-AF65-F5344CB8AC3E}">
        <p14:creationId xmlns:p14="http://schemas.microsoft.com/office/powerpoint/2010/main" val="47968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7A1710E-6A50-56EF-503C-AD392273C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hr-HR" sz="4000">
                <a:solidFill>
                  <a:srgbClr val="FFFFFF"/>
                </a:solidFill>
              </a:rPr>
              <a:t>Biheviorizam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BA6DDD-C69A-9988-2DB9-6C1825955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hr-HR" sz="2000" dirty="0"/>
              <a:t>Biheviorizam se temelji na pravilu </a:t>
            </a:r>
            <a:r>
              <a:rPr lang="hr-HR" sz="2000" b="1" dirty="0"/>
              <a:t>uzročno- posljedične veze</a:t>
            </a:r>
          </a:p>
          <a:p>
            <a:r>
              <a:rPr lang="hr-HR" sz="2000" dirty="0"/>
              <a:t>Nagrađivanje  željenih oblika ponašanja, te kažnjavanje neželjenih oblika ponašanja</a:t>
            </a:r>
          </a:p>
          <a:p>
            <a:endParaRPr lang="hr-HR" sz="2000" dirty="0"/>
          </a:p>
          <a:p>
            <a:r>
              <a:rPr lang="hr-HR" sz="2000" dirty="0"/>
              <a:t>Temelji se na 3 pretpostavke:</a:t>
            </a:r>
          </a:p>
          <a:p>
            <a:pPr lvl="1"/>
            <a:r>
              <a:rPr lang="hr-HR" sz="2000" dirty="0"/>
              <a:t>Mišljenje je sakriveno te se učenje usmjerava na ponašanje</a:t>
            </a:r>
          </a:p>
          <a:p>
            <a:pPr lvl="1"/>
            <a:r>
              <a:rPr lang="hr-HR" sz="2000" dirty="0"/>
              <a:t>Ponašanje se temelji na vezi između podražaja i reakcije</a:t>
            </a:r>
          </a:p>
          <a:p>
            <a:pPr lvl="1"/>
            <a:r>
              <a:rPr lang="hr-HR" sz="2000" dirty="0"/>
              <a:t>Svatko može naučiti bilo kakvo ponašanje (E-učitelj- suvremena nastava uz pomoć tehnologije, 2016)</a:t>
            </a:r>
          </a:p>
        </p:txBody>
      </p:sp>
    </p:spTree>
    <p:extLst>
      <p:ext uri="{BB962C8B-B14F-4D97-AF65-F5344CB8AC3E}">
        <p14:creationId xmlns:p14="http://schemas.microsoft.com/office/powerpoint/2010/main" val="3561038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4084A58-FA0E-5A96-45B3-D446BB3CA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hr-HR" sz="2000"/>
              <a:t>Biheviorizam u e-učenju:  </a:t>
            </a:r>
          </a:p>
          <a:p>
            <a:pPr lvl="1"/>
            <a:r>
              <a:rPr lang="hr-HR" sz="2000"/>
              <a:t>Učenje i poučavanje potrebno je raščlaniti u najmanje jedinice znanja (lekcije i poglavlja);</a:t>
            </a:r>
          </a:p>
          <a:p>
            <a:pPr lvl="1"/>
            <a:r>
              <a:rPr lang="hr-HR" sz="2000"/>
              <a:t>Stečena znanja ispitujemo nizom standardiziranih alata;</a:t>
            </a:r>
          </a:p>
          <a:p>
            <a:pPr lvl="1"/>
            <a:r>
              <a:rPr lang="hr-HR" sz="2000"/>
              <a:t>Točne alate nagrađujemo, netočne sankcioniramo;</a:t>
            </a:r>
          </a:p>
          <a:p>
            <a:pPr lvl="1"/>
            <a:r>
              <a:rPr lang="hr-HR" sz="2000"/>
              <a:t>Upotreba simulatora (npr. u medicinskom obrazovanju)</a:t>
            </a:r>
          </a:p>
        </p:txBody>
      </p:sp>
    </p:spTree>
    <p:extLst>
      <p:ext uri="{BB962C8B-B14F-4D97-AF65-F5344CB8AC3E}">
        <p14:creationId xmlns:p14="http://schemas.microsoft.com/office/powerpoint/2010/main" val="3923851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25E164-C633-EA89-EBAB-517008FE7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KOGNITIVIZAM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5DE593DA-F920-FBEC-0EB3-940B5FFC6C3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429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6F54F5D-5B76-4B73-5E1B-34831564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hr-HR" sz="3400" dirty="0"/>
              <a:t>KONSTRUKTIVIZAM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8E9D96C-D77F-12F2-DDE0-A1ACB831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Pristup koji se temelji na razvoju znanja putem iskustva.</a:t>
            </a:r>
          </a:p>
          <a:p>
            <a:r>
              <a:rPr lang="hr-HR" dirty="0"/>
              <a:t>Usmjeren je na samostalnost i kreativnost učenika</a:t>
            </a:r>
          </a:p>
          <a:p>
            <a:r>
              <a:rPr lang="hr-HR" dirty="0"/>
              <a:t>Potiče kritičko promišljanje i eksperimentiranje</a:t>
            </a:r>
          </a:p>
          <a:p>
            <a:r>
              <a:rPr lang="hr-HR" dirty="0"/>
              <a:t>Učenici preuzimaju odgovornost za vlastito obrazovanje </a:t>
            </a:r>
            <a:r>
              <a:rPr lang="hr-HR" sz="1600" dirty="0"/>
              <a:t>(E-učitelj- suvremena nastava uz pomoć tehnologije, 2015:18).</a:t>
            </a:r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7" name="Dijagram 6">
            <a:extLst>
              <a:ext uri="{FF2B5EF4-FFF2-40B4-BE49-F238E27FC236}">
                <a16:creationId xmlns:a16="http://schemas.microsoft.com/office/drawing/2014/main" id="{6C290701-61E5-C6C1-6D57-34439ADB2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883484"/>
              </p:ext>
            </p:extLst>
          </p:nvPr>
        </p:nvGraphicFramePr>
        <p:xfrm>
          <a:off x="6242234" y="1571347"/>
          <a:ext cx="5272104" cy="4730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2FBBCF75-FB3E-5A9C-0FF9-382B221CCF25}"/>
              </a:ext>
            </a:extLst>
          </p:cNvPr>
          <p:cNvSpPr txBox="1"/>
          <p:nvPr/>
        </p:nvSpPr>
        <p:spPr>
          <a:xfrm>
            <a:off x="6635429" y="1014874"/>
            <a:ext cx="60945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dirty="0"/>
              <a:t>Osnovni koraci konstruktivističkog učenja:</a:t>
            </a:r>
          </a:p>
          <a:p>
            <a:pPr marL="0" indent="0">
              <a:buNone/>
            </a:pPr>
            <a:r>
              <a:rPr lang="hr-HR" sz="1200" i="1" dirty="0"/>
              <a:t>(Jandrić,2015:134)</a:t>
            </a:r>
          </a:p>
        </p:txBody>
      </p:sp>
    </p:spTree>
    <p:extLst>
      <p:ext uri="{BB962C8B-B14F-4D97-AF65-F5344CB8AC3E}">
        <p14:creationId xmlns:p14="http://schemas.microsoft.com/office/powerpoint/2010/main" val="42165631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3138</Words>
  <Application>Microsoft Office PowerPoint</Application>
  <PresentationFormat>Široki zaslon</PresentationFormat>
  <Paragraphs>315</Paragraphs>
  <Slides>41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41</vt:i4>
      </vt:variant>
    </vt:vector>
  </HeadingPairs>
  <TitlesOfParts>
    <vt:vector size="48" baseType="lpstr">
      <vt:lpstr>Meiryo</vt:lpstr>
      <vt:lpstr>Arial</vt:lpstr>
      <vt:lpstr>Calibri</vt:lpstr>
      <vt:lpstr>Calibri Light</vt:lpstr>
      <vt:lpstr>Times New Roman</vt:lpstr>
      <vt:lpstr>TimesNewRomanPS-BoldMT</vt:lpstr>
      <vt:lpstr>Tema sustava Office</vt:lpstr>
      <vt:lpstr>        MODUL 5: E- UČENJE  METODOLOGIJA I OBLICI UKLJUČIVANJA E-UČENJA U ŠKOLE</vt:lpstr>
      <vt:lpstr>Što je to e-učenje?</vt:lpstr>
      <vt:lpstr>PowerPoint prezentacija</vt:lpstr>
      <vt:lpstr>Kako planirati nastavu uz pomoć IKT-a*?</vt:lpstr>
      <vt:lpstr>Teorije učenja i poučavanja </vt:lpstr>
      <vt:lpstr>Biheviorizam</vt:lpstr>
      <vt:lpstr>PowerPoint prezentacija</vt:lpstr>
      <vt:lpstr>KOGNITIVIZAM</vt:lpstr>
      <vt:lpstr>KONSTRUKTIVIZAM</vt:lpstr>
      <vt:lpstr>TEORIJA VIŠESTRUKOG KODIRANJA</vt:lpstr>
      <vt:lpstr>STILOVI UČENJA Kako odlučiti o načinu prezentiranja nastavnih sadržaja?  </vt:lpstr>
      <vt:lpstr>KOMPETENCIJE</vt:lpstr>
      <vt:lpstr> Kako definirati kompetencije?</vt:lpstr>
      <vt:lpstr>BLOOMOVA TAKSONOMIJA  - Jedan od najkorištenijih teoretskih okvira za planiranje, pripremu i vrednovanje.  - Nastala je tijekom 50. tih godina 20. stoljeća na temelju analiza intelektualnih ponašanja uz pomoć kojih učenici stječu  kompetencije.  - Bloom i suradnici na učenje gledaju kao na umijeće ponašanja. Cilj njihovog rada bilo je sistematiziranje kategorija ponašanja koja se koriste tijekom učenja kako bi učiteljima pomogli pri planiranju i procjeni  školskog učenja. (Nimac,2011: 1) </vt:lpstr>
      <vt:lpstr>Kako napisati ishode učenja? (Lončar-Vicković, Dolaček-Alduk,2009:39-41). </vt:lpstr>
      <vt:lpstr>Područje znanja: KOGNITIVNO PODRUČJE </vt:lpstr>
      <vt:lpstr>Područje znanja: AFEKTIVNO PODRUČJE</vt:lpstr>
      <vt:lpstr>Područje znanja: PSIHO-MOTORIČKO PODRUČJE</vt:lpstr>
      <vt:lpstr>Primjeri definiranja ishoda</vt:lpstr>
      <vt:lpstr>PowerPoint prezentacija</vt:lpstr>
      <vt:lpstr>PowerPoint prezentacija</vt:lpstr>
      <vt:lpstr>INSTRUKCIJSKI DIZAJN</vt:lpstr>
      <vt:lpstr>Dizajn digitalnih sadržaja</vt:lpstr>
      <vt:lpstr>PowerPoint prezentacija</vt:lpstr>
      <vt:lpstr>Povezivanje razine postignuća i metode poučavanja (Lončar-Vicković i Dolaček-Alduk,2009:44)</vt:lpstr>
      <vt:lpstr>Povezivanje razina postignuća i ocjenjivanje (Lončar-Vicković i Dolaček-Alduk,2009:45)i Dolaček-Alduk,2009:44) </vt:lpstr>
      <vt:lpstr>Dizajn komunikacije</vt:lpstr>
      <vt:lpstr>PowerPoint prezentacija</vt:lpstr>
      <vt:lpstr>PowerPoint prezentacija</vt:lpstr>
      <vt:lpstr>PowerPoint prezentacija</vt:lpstr>
      <vt:lpstr>Planiranje nastavnog procesa uz primjenu IKT-a</vt:lpstr>
      <vt:lpstr>Nastavne strategije i metode</vt:lpstr>
      <vt:lpstr>Metode</vt:lpstr>
      <vt:lpstr>Vrednovanje</vt:lpstr>
      <vt:lpstr>PowerPoint prezentacija</vt:lpstr>
      <vt:lpstr>PowerPoint prezentacija</vt:lpstr>
      <vt:lpstr>Na koji način ćemo odabrati način testiranja?</vt:lpstr>
      <vt:lpstr>Scenarij e-učenja</vt:lpstr>
      <vt:lpstr>Modificirani obrazac pripreme (primjer)</vt:lpstr>
      <vt:lpstr>Zadatak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METODOLOGIJA I OBLICI UKLJUČIVANJA E-UČENJA U ŠKOLE</dc:title>
  <dc:creator>Tania Mulc</dc:creator>
  <cp:lastModifiedBy>Tania Mulc</cp:lastModifiedBy>
  <cp:revision>43</cp:revision>
  <dcterms:created xsi:type="dcterms:W3CDTF">2023-05-14T15:20:08Z</dcterms:created>
  <dcterms:modified xsi:type="dcterms:W3CDTF">2023-08-02T10:25:45Z</dcterms:modified>
</cp:coreProperties>
</file>