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ngesInfos/changesInfo1.xml" ContentType="application/vnd.ms-powerpoint.changesinfo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Default Extension="mp4" ContentType="video/mp4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8E8849E-44A7-4411-89B3-9150D764630B}" v="1" dt="2022-06-08T16:10:57.9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AMARIJA DIKLIĆ" userId="14c0a1d7-8358-4e44-8d86-583c1c6561b6" providerId="ADAL" clId="{D8E8849E-44A7-4411-89B3-9150D764630B}"/>
    <pc:docChg chg="undo custSel addSld modSld">
      <pc:chgData name="ANAMARIJA DIKLIĆ" userId="14c0a1d7-8358-4e44-8d86-583c1c6561b6" providerId="ADAL" clId="{D8E8849E-44A7-4411-89B3-9150D764630B}" dt="2022-06-08T16:23:30.558" v="653" actId="20577"/>
      <pc:docMkLst>
        <pc:docMk/>
      </pc:docMkLst>
      <pc:sldChg chg="addSp delSp modSp mod">
        <pc:chgData name="ANAMARIJA DIKLIĆ" userId="14c0a1d7-8358-4e44-8d86-583c1c6561b6" providerId="ADAL" clId="{D8E8849E-44A7-4411-89B3-9150D764630B}" dt="2022-06-08T16:16:46.258" v="333" actId="26606"/>
        <pc:sldMkLst>
          <pc:docMk/>
          <pc:sldMk cId="3388588892" sldId="256"/>
        </pc:sldMkLst>
        <pc:spChg chg="mod">
          <ac:chgData name="ANAMARIJA DIKLIĆ" userId="14c0a1d7-8358-4e44-8d86-583c1c6561b6" providerId="ADAL" clId="{D8E8849E-44A7-4411-89B3-9150D764630B}" dt="2022-06-08T16:16:46.258" v="333" actId="26606"/>
          <ac:spMkLst>
            <pc:docMk/>
            <pc:sldMk cId="3388588892" sldId="256"/>
            <ac:spMk id="2" creationId="{B4CB01EF-D69D-4E02-9BB5-97C929E435CE}"/>
          </ac:spMkLst>
        </pc:spChg>
        <pc:spChg chg="mod">
          <ac:chgData name="ANAMARIJA DIKLIĆ" userId="14c0a1d7-8358-4e44-8d86-583c1c6561b6" providerId="ADAL" clId="{D8E8849E-44A7-4411-89B3-9150D764630B}" dt="2022-06-08T16:16:46.258" v="333" actId="26606"/>
          <ac:spMkLst>
            <pc:docMk/>
            <pc:sldMk cId="3388588892" sldId="256"/>
            <ac:spMk id="3" creationId="{7CB4287A-EC86-4B77-A45E-58E544E812A6}"/>
          </ac:spMkLst>
        </pc:spChg>
        <pc:spChg chg="del">
          <ac:chgData name="ANAMARIJA DIKLIĆ" userId="14c0a1d7-8358-4e44-8d86-583c1c6561b6" providerId="ADAL" clId="{D8E8849E-44A7-4411-89B3-9150D764630B}" dt="2022-06-08T16:16:46.258" v="333" actId="26606"/>
          <ac:spMkLst>
            <pc:docMk/>
            <pc:sldMk cId="3388588892" sldId="256"/>
            <ac:spMk id="9" creationId="{B098FE6D-7262-4839-92B0-81ABB08819F3}"/>
          </ac:spMkLst>
        </pc:spChg>
        <pc:spChg chg="del">
          <ac:chgData name="ANAMARIJA DIKLIĆ" userId="14c0a1d7-8358-4e44-8d86-583c1c6561b6" providerId="ADAL" clId="{D8E8849E-44A7-4411-89B3-9150D764630B}" dt="2022-06-08T16:16:46.258" v="333" actId="26606"/>
          <ac:spMkLst>
            <pc:docMk/>
            <pc:sldMk cId="3388588892" sldId="256"/>
            <ac:spMk id="11" creationId="{F489C2E0-4895-4B72-85EA-7EE9FAFFDC7E}"/>
          </ac:spMkLst>
        </pc:spChg>
        <pc:spChg chg="add">
          <ac:chgData name="ANAMARIJA DIKLIĆ" userId="14c0a1d7-8358-4e44-8d86-583c1c6561b6" providerId="ADAL" clId="{D8E8849E-44A7-4411-89B3-9150D764630B}" dt="2022-06-08T16:16:46.258" v="333" actId="26606"/>
          <ac:spMkLst>
            <pc:docMk/>
            <pc:sldMk cId="3388588892" sldId="256"/>
            <ac:spMk id="18" creationId="{AA857166-A416-4C5E-8AA9-5D5D1E13D151}"/>
          </ac:spMkLst>
        </pc:spChg>
        <pc:spChg chg="add">
          <ac:chgData name="ANAMARIJA DIKLIĆ" userId="14c0a1d7-8358-4e44-8d86-583c1c6561b6" providerId="ADAL" clId="{D8E8849E-44A7-4411-89B3-9150D764630B}" dt="2022-06-08T16:16:46.258" v="333" actId="26606"/>
          <ac:spMkLst>
            <pc:docMk/>
            <pc:sldMk cId="3388588892" sldId="256"/>
            <ac:spMk id="20" creationId="{454D4344-7A53-4BC2-BE3F-111FE485330E}"/>
          </ac:spMkLst>
        </pc:spChg>
        <pc:spChg chg="add">
          <ac:chgData name="ANAMARIJA DIKLIĆ" userId="14c0a1d7-8358-4e44-8d86-583c1c6561b6" providerId="ADAL" clId="{D8E8849E-44A7-4411-89B3-9150D764630B}" dt="2022-06-08T16:16:46.258" v="333" actId="26606"/>
          <ac:spMkLst>
            <pc:docMk/>
            <pc:sldMk cId="3388588892" sldId="256"/>
            <ac:spMk id="22" creationId="{13A48C6C-3CC4-4EE5-A773-EC1EB7F59CD4}"/>
          </ac:spMkLst>
        </pc:spChg>
        <pc:spChg chg="add">
          <ac:chgData name="ANAMARIJA DIKLIĆ" userId="14c0a1d7-8358-4e44-8d86-583c1c6561b6" providerId="ADAL" clId="{D8E8849E-44A7-4411-89B3-9150D764630B}" dt="2022-06-08T16:16:46.258" v="333" actId="26606"/>
          <ac:spMkLst>
            <pc:docMk/>
            <pc:sldMk cId="3388588892" sldId="256"/>
            <ac:spMk id="24" creationId="{F489C2E0-4895-4B72-85EA-7EE9FAFFDC7E}"/>
          </ac:spMkLst>
        </pc:spChg>
        <pc:picChg chg="mod ord">
          <ac:chgData name="ANAMARIJA DIKLIĆ" userId="14c0a1d7-8358-4e44-8d86-583c1c6561b6" providerId="ADAL" clId="{D8E8849E-44A7-4411-89B3-9150D764630B}" dt="2022-06-08T16:16:46.258" v="333" actId="26606"/>
          <ac:picMkLst>
            <pc:docMk/>
            <pc:sldMk cId="3388588892" sldId="256"/>
            <ac:picMk id="4" creationId="{3339550F-A80A-D90E-0C14-29702D4DBF4B}"/>
          </ac:picMkLst>
        </pc:picChg>
        <pc:cxnChg chg="del">
          <ac:chgData name="ANAMARIJA DIKLIĆ" userId="14c0a1d7-8358-4e44-8d86-583c1c6561b6" providerId="ADAL" clId="{D8E8849E-44A7-4411-89B3-9150D764630B}" dt="2022-06-08T16:16:46.258" v="333" actId="26606"/>
          <ac:cxnSpMkLst>
            <pc:docMk/>
            <pc:sldMk cId="3388588892" sldId="256"/>
            <ac:cxnSpMk id="13" creationId="{2E6B6C39-3A8E-4EAF-A0CD-4FE0CDFCD7DB}"/>
          </ac:cxnSpMkLst>
        </pc:cxnChg>
        <pc:cxnChg chg="add">
          <ac:chgData name="ANAMARIJA DIKLIĆ" userId="14c0a1d7-8358-4e44-8d86-583c1c6561b6" providerId="ADAL" clId="{D8E8849E-44A7-4411-89B3-9150D764630B}" dt="2022-06-08T16:16:46.258" v="333" actId="26606"/>
          <ac:cxnSpMkLst>
            <pc:docMk/>
            <pc:sldMk cId="3388588892" sldId="256"/>
            <ac:cxnSpMk id="26" creationId="{1D7AD51E-A168-490B-B8A6-8AFE86E0F2B5}"/>
          </ac:cxnSpMkLst>
        </pc:cxnChg>
      </pc:sldChg>
      <pc:sldChg chg="modSp mod">
        <pc:chgData name="ANAMARIJA DIKLIĆ" userId="14c0a1d7-8358-4e44-8d86-583c1c6561b6" providerId="ADAL" clId="{D8E8849E-44A7-4411-89B3-9150D764630B}" dt="2022-06-08T16:17:48.586" v="347" actId="20577"/>
        <pc:sldMkLst>
          <pc:docMk/>
          <pc:sldMk cId="1411233460" sldId="257"/>
        </pc:sldMkLst>
        <pc:spChg chg="mod">
          <ac:chgData name="ANAMARIJA DIKLIĆ" userId="14c0a1d7-8358-4e44-8d86-583c1c6561b6" providerId="ADAL" clId="{D8E8849E-44A7-4411-89B3-9150D764630B}" dt="2022-06-08T16:17:48.586" v="347" actId="20577"/>
          <ac:spMkLst>
            <pc:docMk/>
            <pc:sldMk cId="1411233460" sldId="257"/>
            <ac:spMk id="3" creationId="{8C02B9D8-77C9-462B-A3AE-5AF9A3F7DE30}"/>
          </ac:spMkLst>
        </pc:spChg>
      </pc:sldChg>
      <pc:sldChg chg="modSp mod">
        <pc:chgData name="ANAMARIJA DIKLIĆ" userId="14c0a1d7-8358-4e44-8d86-583c1c6561b6" providerId="ADAL" clId="{D8E8849E-44A7-4411-89B3-9150D764630B}" dt="2022-06-08T16:19:03.489" v="350" actId="12"/>
        <pc:sldMkLst>
          <pc:docMk/>
          <pc:sldMk cId="2758469356" sldId="259"/>
        </pc:sldMkLst>
        <pc:spChg chg="mod">
          <ac:chgData name="ANAMARIJA DIKLIĆ" userId="14c0a1d7-8358-4e44-8d86-583c1c6561b6" providerId="ADAL" clId="{D8E8849E-44A7-4411-89B3-9150D764630B}" dt="2022-06-08T16:19:03.489" v="350" actId="12"/>
          <ac:spMkLst>
            <pc:docMk/>
            <pc:sldMk cId="2758469356" sldId="259"/>
            <ac:spMk id="3" creationId="{9D6EDAAA-049C-4723-AE10-5616E0715F62}"/>
          </ac:spMkLst>
        </pc:spChg>
      </pc:sldChg>
      <pc:sldChg chg="addSp modSp mod">
        <pc:chgData name="ANAMARIJA DIKLIĆ" userId="14c0a1d7-8358-4e44-8d86-583c1c6561b6" providerId="ADAL" clId="{D8E8849E-44A7-4411-89B3-9150D764630B}" dt="2022-06-08T16:19:11.013" v="351" actId="12"/>
        <pc:sldMkLst>
          <pc:docMk/>
          <pc:sldMk cId="1749304269" sldId="261"/>
        </pc:sldMkLst>
        <pc:spChg chg="mod">
          <ac:chgData name="ANAMARIJA DIKLIĆ" userId="14c0a1d7-8358-4e44-8d86-583c1c6561b6" providerId="ADAL" clId="{D8E8849E-44A7-4411-89B3-9150D764630B}" dt="2022-06-08T16:19:11.013" v="351" actId="12"/>
          <ac:spMkLst>
            <pc:docMk/>
            <pc:sldMk cId="1749304269" sldId="261"/>
            <ac:spMk id="3" creationId="{80C5B026-BCF1-45C1-9434-915FA63D8FC3}"/>
          </ac:spMkLst>
        </pc:spChg>
        <pc:spChg chg="add mod">
          <ac:chgData name="ANAMARIJA DIKLIĆ" userId="14c0a1d7-8358-4e44-8d86-583c1c6561b6" providerId="ADAL" clId="{D8E8849E-44A7-4411-89B3-9150D764630B}" dt="2022-06-08T16:10:12.370" v="3" actId="1582"/>
          <ac:spMkLst>
            <pc:docMk/>
            <pc:sldMk cId="1749304269" sldId="261"/>
            <ac:spMk id="37" creationId="{77C926BE-03BD-4978-A783-22AAAA134CF8}"/>
          </ac:spMkLst>
        </pc:spChg>
        <pc:spChg chg="add mod">
          <ac:chgData name="ANAMARIJA DIKLIĆ" userId="14c0a1d7-8358-4e44-8d86-583c1c6561b6" providerId="ADAL" clId="{D8E8849E-44A7-4411-89B3-9150D764630B}" dt="2022-06-08T16:11:21.951" v="67" actId="1076"/>
          <ac:spMkLst>
            <pc:docMk/>
            <pc:sldMk cId="1749304269" sldId="261"/>
            <ac:spMk id="42" creationId="{3D6CE341-0CD6-43DB-B0BB-41F70380F077}"/>
          </ac:spMkLst>
        </pc:spChg>
        <pc:cxnChg chg="add">
          <ac:chgData name="ANAMARIJA DIKLIĆ" userId="14c0a1d7-8358-4e44-8d86-583c1c6561b6" providerId="ADAL" clId="{D8E8849E-44A7-4411-89B3-9150D764630B}" dt="2022-06-08T16:10:17.005" v="4" actId="11529"/>
          <ac:cxnSpMkLst>
            <pc:docMk/>
            <pc:sldMk cId="1749304269" sldId="261"/>
            <ac:cxnSpMk id="39" creationId="{8D1CE56E-44C8-4AEE-9197-0767A16EF8A6}"/>
          </ac:cxnSpMkLst>
        </pc:cxnChg>
        <pc:cxnChg chg="add mod">
          <ac:chgData name="ANAMARIJA DIKLIĆ" userId="14c0a1d7-8358-4e44-8d86-583c1c6561b6" providerId="ADAL" clId="{D8E8849E-44A7-4411-89B3-9150D764630B}" dt="2022-06-08T16:10:51.433" v="9" actId="1076"/>
          <ac:cxnSpMkLst>
            <pc:docMk/>
            <pc:sldMk cId="1749304269" sldId="261"/>
            <ac:cxnSpMk id="41" creationId="{42C6F1A4-7199-441E-AE5B-AB8199679E97}"/>
          </ac:cxnSpMkLst>
        </pc:cxnChg>
      </pc:sldChg>
      <pc:sldChg chg="addSp delSp modSp mod modClrScheme chgLayout">
        <pc:chgData name="ANAMARIJA DIKLIĆ" userId="14c0a1d7-8358-4e44-8d86-583c1c6561b6" providerId="ADAL" clId="{D8E8849E-44A7-4411-89B3-9150D764630B}" dt="2022-06-08T16:19:47.450" v="356" actId="1582"/>
        <pc:sldMkLst>
          <pc:docMk/>
          <pc:sldMk cId="1254540337" sldId="262"/>
        </pc:sldMkLst>
        <pc:spChg chg="mod ord">
          <ac:chgData name="ANAMARIJA DIKLIĆ" userId="14c0a1d7-8358-4e44-8d86-583c1c6561b6" providerId="ADAL" clId="{D8E8849E-44A7-4411-89B3-9150D764630B}" dt="2022-06-08T16:13:18.438" v="92" actId="700"/>
          <ac:spMkLst>
            <pc:docMk/>
            <pc:sldMk cId="1254540337" sldId="262"/>
            <ac:spMk id="2" creationId="{03E7778F-51A8-40B5-8645-F45AC1E11E5F}"/>
          </ac:spMkLst>
        </pc:spChg>
        <pc:spChg chg="del">
          <ac:chgData name="ANAMARIJA DIKLIĆ" userId="14c0a1d7-8358-4e44-8d86-583c1c6561b6" providerId="ADAL" clId="{D8E8849E-44A7-4411-89B3-9150D764630B}" dt="2022-06-08T16:12:43.606" v="86" actId="22"/>
          <ac:spMkLst>
            <pc:docMk/>
            <pc:sldMk cId="1254540337" sldId="262"/>
            <ac:spMk id="3" creationId="{FBAEEECE-9644-430F-A66F-3AC9F1EE6C41}"/>
          </ac:spMkLst>
        </pc:spChg>
        <pc:spChg chg="add mod ord">
          <ac:chgData name="ANAMARIJA DIKLIĆ" userId="14c0a1d7-8358-4e44-8d86-583c1c6561b6" providerId="ADAL" clId="{D8E8849E-44A7-4411-89B3-9150D764630B}" dt="2022-06-08T16:19:20.819" v="353" actId="12"/>
          <ac:spMkLst>
            <pc:docMk/>
            <pc:sldMk cId="1254540337" sldId="262"/>
            <ac:spMk id="6" creationId="{A0D7D846-5E09-4925-ACB7-C974561B7DD7}"/>
          </ac:spMkLst>
        </pc:spChg>
        <pc:spChg chg="add mod">
          <ac:chgData name="ANAMARIJA DIKLIĆ" userId="14c0a1d7-8358-4e44-8d86-583c1c6561b6" providerId="ADAL" clId="{D8E8849E-44A7-4411-89B3-9150D764630B}" dt="2022-06-08T16:19:47.450" v="356" actId="1582"/>
          <ac:spMkLst>
            <pc:docMk/>
            <pc:sldMk cId="1254540337" sldId="262"/>
            <ac:spMk id="7" creationId="{FDF325FA-A46D-4CC5-9A54-DE692D674C5A}"/>
          </ac:spMkLst>
        </pc:spChg>
        <pc:picChg chg="add mod ord modCrop">
          <ac:chgData name="ANAMARIJA DIKLIĆ" userId="14c0a1d7-8358-4e44-8d86-583c1c6561b6" providerId="ADAL" clId="{D8E8849E-44A7-4411-89B3-9150D764630B}" dt="2022-06-08T16:13:55.762" v="101" actId="14100"/>
          <ac:picMkLst>
            <pc:docMk/>
            <pc:sldMk cId="1254540337" sldId="262"/>
            <ac:picMk id="5" creationId="{4DDBD9B6-320E-4DF4-ADB9-4D59E002AFBC}"/>
          </ac:picMkLst>
        </pc:picChg>
      </pc:sldChg>
      <pc:sldChg chg="addSp delSp modSp new mod">
        <pc:chgData name="ANAMARIJA DIKLIĆ" userId="14c0a1d7-8358-4e44-8d86-583c1c6561b6" providerId="ADAL" clId="{D8E8849E-44A7-4411-89B3-9150D764630B}" dt="2022-06-08T16:23:30.558" v="653" actId="20577"/>
        <pc:sldMkLst>
          <pc:docMk/>
          <pc:sldMk cId="3737944047" sldId="263"/>
        </pc:sldMkLst>
        <pc:spChg chg="mod">
          <ac:chgData name="ANAMARIJA DIKLIĆ" userId="14c0a1d7-8358-4e44-8d86-583c1c6561b6" providerId="ADAL" clId="{D8E8849E-44A7-4411-89B3-9150D764630B}" dt="2022-06-08T16:20:33.810" v="381" actId="20577"/>
          <ac:spMkLst>
            <pc:docMk/>
            <pc:sldMk cId="3737944047" sldId="263"/>
            <ac:spMk id="2" creationId="{706343A4-58B5-4F35-A216-A4DCFB5B9D11}"/>
          </ac:spMkLst>
        </pc:spChg>
        <pc:spChg chg="add del mod">
          <ac:chgData name="ANAMARIJA DIKLIĆ" userId="14c0a1d7-8358-4e44-8d86-583c1c6561b6" providerId="ADAL" clId="{D8E8849E-44A7-4411-89B3-9150D764630B}" dt="2022-06-08T16:23:30.558" v="653" actId="20577"/>
          <ac:spMkLst>
            <pc:docMk/>
            <pc:sldMk cId="3737944047" sldId="263"/>
            <ac:spMk id="3" creationId="{53FA81A1-63C4-4C4F-9055-A3250C7279BD}"/>
          </ac:spMkLst>
        </pc:spChg>
        <pc:spChg chg="del mod">
          <ac:chgData name="ANAMARIJA DIKLIĆ" userId="14c0a1d7-8358-4e44-8d86-583c1c6561b6" providerId="ADAL" clId="{D8E8849E-44A7-4411-89B3-9150D764630B}" dt="2022-06-08T16:20:54.588" v="388" actId="22"/>
          <ac:spMkLst>
            <pc:docMk/>
            <pc:sldMk cId="3737944047" sldId="263"/>
            <ac:spMk id="4" creationId="{93415B20-AF3C-476F-929F-A06751953EB1}"/>
          </ac:spMkLst>
        </pc:spChg>
        <pc:picChg chg="add del mod ord modCrop">
          <ac:chgData name="ANAMARIJA DIKLIĆ" userId="14c0a1d7-8358-4e44-8d86-583c1c6561b6" providerId="ADAL" clId="{D8E8849E-44A7-4411-89B3-9150D764630B}" dt="2022-06-08T16:20:51.406" v="387" actId="22"/>
          <ac:picMkLst>
            <pc:docMk/>
            <pc:sldMk cId="3737944047" sldId="263"/>
            <ac:picMk id="6" creationId="{E544BF0D-2676-4791-9052-8D8F73DA79F6}"/>
          </ac:picMkLst>
        </pc:picChg>
        <pc:picChg chg="add mod ord modCrop">
          <ac:chgData name="ANAMARIJA DIKLIĆ" userId="14c0a1d7-8358-4e44-8d86-583c1c6561b6" providerId="ADAL" clId="{D8E8849E-44A7-4411-89B3-9150D764630B}" dt="2022-06-08T16:21:21.615" v="394" actId="1076"/>
          <ac:picMkLst>
            <pc:docMk/>
            <pc:sldMk cId="3737944047" sldId="263"/>
            <ac:picMk id="8" creationId="{102D665D-E04A-4C98-8A79-10443DB190B8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xmlns="" id="{D284A420-F50C-4C2C-B88E-E6F4EF504B6E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xmlns="" id="{893A6D2E-5228-4998-9E24-EFCCA024675E}"/>
              </a:ext>
            </a:extLst>
          </p:cNvPr>
          <p:cNvSpPr/>
          <p:nvPr/>
        </p:nvSpPr>
        <p:spPr>
          <a:xfrm>
            <a:off x="0" y="-2"/>
            <a:ext cx="12188952" cy="3567547"/>
          </a:xfrm>
          <a:prstGeom prst="rect">
            <a:avLst/>
          </a:prstGeom>
          <a:ln>
            <a:noFill/>
          </a:ln>
          <a:effectLst>
            <a:outerShdw blurRad="228600" dist="152400" dir="5460000" sx="95000" sy="95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C59D878C-9930-44AF-AE18-FCA0DAE10D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1802" y="852055"/>
            <a:ext cx="10380572" cy="2581463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D82D608-1F8D-47BB-B595-43B7BEACA9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1802" y="3754582"/>
            <a:ext cx="10380572" cy="2244436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2D3C1DA-DAC9-422B-9450-54A7E03B3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1EE12-F28E-4B03-A404-A8FCAE0F6316}" type="datetime1">
              <a:rPr lang="en-US" smtClean="0"/>
              <a:pPr/>
              <a:t>10/14/2023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739A2B9-3E23-4C08-A5CE-698861210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812E61E-26F7-4369-8F2F-6D3CDF644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3ADB48DB-8E25-4F2F-8C02-5B793937255F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C32BA7E3-7313-49C8-A245-A85BDEB13EB3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6594220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64F69F7-12D5-40F0-88F0-33D60AEB0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765BB511-E79D-41D8-AF91-14A5C803FC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E705DFA-4DAF-4B30-8032-503081AEA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B8189-0D9C-48A6-9FA3-862227B094CE}" type="datetime1">
              <a:rPr lang="en-US" smtClean="0"/>
              <a:pPr/>
              <a:t>10/14/2023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034FBF5-16C0-46A0-916A-4910C1B61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B626EA6-7E48-454C-887A-0EF3356F9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10596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xmlns="" id="{BA312BAB-A07B-4FEA-8EB5-A7BD8B24C6D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F245A432-7E52-48B5-A8BB-13EED592E35A}"/>
              </a:ext>
            </a:extLst>
          </p:cNvPr>
          <p:cNvSpPr/>
          <p:nvPr/>
        </p:nvSpPr>
        <p:spPr>
          <a:xfrm>
            <a:off x="7813964" y="0"/>
            <a:ext cx="4378036" cy="6858000"/>
          </a:xfrm>
          <a:prstGeom prst="rect">
            <a:avLst/>
          </a:prstGeom>
          <a:ln>
            <a:noFill/>
          </a:ln>
          <a:effectLst>
            <a:outerShdw blurRad="254000" dist="152400" dir="10680000" sx="95000" sy="95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656288B6-16BD-4DEE-9187-C78963ED1D8A}"/>
              </a:ext>
            </a:extLst>
          </p:cNvPr>
          <p:cNvCxnSpPr>
            <a:cxnSpLocks/>
          </p:cNvCxnSpPr>
          <p:nvPr/>
        </p:nvCxnSpPr>
        <p:spPr>
          <a:xfrm rot="16200000" flipH="1">
            <a:off x="10361537" y="120772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F9259F7B-ED77-4251-A424-93712C6F57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139544" y="872836"/>
            <a:ext cx="2521527" cy="5119256"/>
          </a:xfrm>
        </p:spPr>
        <p:txBody>
          <a:bodyPr vert="eaVert"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70295692-9BD0-4EB9-B344-9A6945DB0B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56746" y="872836"/>
            <a:ext cx="6634169" cy="51192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B128527-7CED-4CF3-A260-649685D2E6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29184" y="6236208"/>
            <a:ext cx="3037459" cy="365125"/>
          </a:xfrm>
        </p:spPr>
        <p:txBody>
          <a:bodyPr/>
          <a:lstStyle/>
          <a:p>
            <a:fld id="{26ADDCAE-6443-42C3-9C19-F95985500186}" type="datetime1">
              <a:rPr lang="en-US" smtClean="0"/>
              <a:pPr/>
              <a:t>10/14/2023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0517F65-E517-4B50-B559-FD7D59F3E8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9184" y="237744"/>
            <a:ext cx="35814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AED40B7-46EE-49D9-BE89-7E101F80A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2840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E05031BF-2EA5-4128-B6AF-2D0F5A101095}"/>
              </a:ext>
            </a:extLst>
          </p:cNvPr>
          <p:cNvCxnSpPr>
            <a:cxnSpLocks/>
          </p:cNvCxnSpPr>
          <p:nvPr/>
        </p:nvCxnSpPr>
        <p:spPr>
          <a:xfrm rot="16200000" flipH="1">
            <a:off x="10361537" y="120772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210459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DC62CCA-8D32-44C3-809A-54D0245B8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858982"/>
            <a:ext cx="10380573" cy="143227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0689041-349C-49F8-B155-6F58628737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799" y="2750126"/>
            <a:ext cx="10381205" cy="32617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235E088-72B1-425B-B53B-81B1348261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799E-EB8E-4038-8063-81BB57C732D4}" type="datetime1">
              <a:rPr lang="en-US" smtClean="0"/>
              <a:pPr/>
              <a:t>10/14/2023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9180451-8BF9-48B2-8E6A-9E15C8335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A68196E-3A76-4417-BFD8-4400D16E0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32013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7CFB183B-99B9-4420-AB2D-07056851052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xmlns="" id="{76DF62B9-1876-4EEB-929D-B46F98265E34}"/>
              </a:ext>
            </a:extLst>
          </p:cNvPr>
          <p:cNvSpPr/>
          <p:nvPr/>
        </p:nvSpPr>
        <p:spPr>
          <a:xfrm>
            <a:off x="0" y="-2"/>
            <a:ext cx="12192000" cy="3862064"/>
          </a:xfrm>
          <a:prstGeom prst="rect">
            <a:avLst/>
          </a:prstGeom>
          <a:ln>
            <a:noFill/>
          </a:ln>
          <a:effectLst>
            <a:outerShdw blurRad="203200" dist="127000" dir="5460000" sx="96000" sy="96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B5F0E4DD-839A-4BD2-B5FA-FF319E87D037}"/>
              </a:ext>
            </a:extLst>
          </p:cNvPr>
          <p:cNvCxnSpPr>
            <a:cxnSpLocks/>
          </p:cNvCxnSpPr>
          <p:nvPr/>
        </p:nvCxnSpPr>
        <p:spPr>
          <a:xfrm>
            <a:off x="11668155" y="852056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7692C2FB-E558-4132-AAF5-EFCED0144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852056"/>
            <a:ext cx="10380572" cy="2576944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AA20424-DA4E-467F-AC0A-D44192A54F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1797" y="4202832"/>
            <a:ext cx="10395116" cy="178926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3B39F9C-ADA9-4225-9D74-193A8894ED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2481" y="6236208"/>
            <a:ext cx="3037459" cy="365125"/>
          </a:xfrm>
        </p:spPr>
        <p:txBody>
          <a:bodyPr/>
          <a:lstStyle/>
          <a:p>
            <a:fld id="{217A73C3-B243-44D3-809D-EF8FDFBD85D4}" type="datetime1">
              <a:rPr lang="en-US" smtClean="0"/>
              <a:pPr/>
              <a:t>10/14/2023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4057DEC-B96B-4D69-8B62-5156FDA6D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2481" y="237744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0BF4AC1-9934-43DC-B9AC-322612A74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9782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4CBDA60A-39CD-41D4-8AE5-0FB7FD78559C}"/>
              </a:ext>
            </a:extLst>
          </p:cNvPr>
          <p:cNvCxnSpPr>
            <a:cxnSpLocks/>
          </p:cNvCxnSpPr>
          <p:nvPr/>
        </p:nvCxnSpPr>
        <p:spPr>
          <a:xfrm>
            <a:off x="11668155" y="852056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679876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41CAF84-4A19-4D9A-9B82-46BCBED4F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858982"/>
            <a:ext cx="10380573" cy="143227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5A373DD-26AC-4E69-A17C-538D9C7C68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1800" y="2833255"/>
            <a:ext cx="5045281" cy="31657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AD30C23-A75F-45DF-BCCF-760C533AC7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7092" y="2833255"/>
            <a:ext cx="5045281" cy="31657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82C3974-73EC-4F1B-9E92-0E279ABEE5C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2481" y="6236208"/>
            <a:ext cx="3037459" cy="365125"/>
          </a:xfrm>
        </p:spPr>
        <p:txBody>
          <a:bodyPr/>
          <a:lstStyle/>
          <a:p>
            <a:fld id="{C9B6D3E3-28E2-4380-A113-67698215C5F8}" type="datetime1">
              <a:rPr lang="en-US" smtClean="0"/>
              <a:pPr/>
              <a:t>10/14/2023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C70B3F2-3F28-42A3-9701-A6F01F1B1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2481" y="237744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5E7A2FC-50E7-4972-9F28-E3AC4EF93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9782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31921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6865F85-77E6-4F6D-9FFA-5D76201B1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2" y="872836"/>
            <a:ext cx="10380572" cy="14270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C6C0DAE-58D1-45D9-9FC4-B0864E332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1801" y="2713326"/>
            <a:ext cx="5023424" cy="823912"/>
          </a:xfrm>
        </p:spPr>
        <p:txBody>
          <a:bodyPr anchor="b">
            <a:normAutofit/>
          </a:bodyPr>
          <a:lstStyle>
            <a:lvl1pPr marL="0" indent="0">
              <a:buNone/>
              <a:defRPr sz="2400" b="0" i="1" u="none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FD1E63D7-9812-4EA1-A0A2-14D974311F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1801" y="3706091"/>
            <a:ext cx="5023424" cy="233449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E4C5055B-04A0-47D3-90ED-135025F857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4211" y="2713326"/>
            <a:ext cx="5048163" cy="823912"/>
          </a:xfrm>
        </p:spPr>
        <p:txBody>
          <a:bodyPr anchor="b">
            <a:normAutofit/>
          </a:bodyPr>
          <a:lstStyle>
            <a:lvl1pPr marL="0" indent="0">
              <a:buNone/>
              <a:defRPr sz="2400" b="0" i="1" u="none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D8936E6E-8F64-49E6-B57C-86CF92D168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94211" y="3706091"/>
            <a:ext cx="5048163" cy="233449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5CFFBEAD-2827-40DA-8338-2D691325F1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2481" y="6236208"/>
            <a:ext cx="3037459" cy="365125"/>
          </a:xfrm>
        </p:spPr>
        <p:txBody>
          <a:bodyPr/>
          <a:lstStyle/>
          <a:p>
            <a:fld id="{A9EFCB61-04AD-47C9-BF79-2BD8B9CEC07A}" type="datetime1">
              <a:rPr lang="en-US" smtClean="0"/>
              <a:pPr/>
              <a:t>10/14/2023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DF34B88D-9C6E-4A88-985C-3ED5057A1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2481" y="237744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880B6A32-2D15-425F-B6A9-146AFB5C1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9782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48797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EC81B7C-9BD5-4CF8-BAEB-A6CB78DA2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AD85F1D3-3353-4FC6-8854-51B0BFFD6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35E0C-D585-492F-8146-7493F4086301}" type="datetime1">
              <a:rPr lang="en-US" smtClean="0"/>
              <a:pPr/>
              <a:t>10/14/2023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7226CE6-6BEB-46DB-BD4B-9B8AE89A1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181BCCC-8B3F-40B3-91D5-52E53B2AA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596610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62C0FBB6-4CCA-4358-9DD5-CDF2173E63C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8902559A-671A-4FDE-82C3-1CF8CFCF1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48390-48B5-49AB-B019-A7C8FB8C31F6}" type="datetime1">
              <a:rPr lang="en-US" smtClean="0"/>
              <a:pPr/>
              <a:t>10/14/2023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78A14275-250D-437E-BAF1-5BB3CDE64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FD93BDE-2A52-4AA7-B222-0F25570EB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9E6B771E-DDF7-430C-9462-BA1D3742C84E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842037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xmlns="" id="{DF9A0B00-F6ED-4C3A-97DC-C2AF9D62EE8B}"/>
              </a:ext>
            </a:extLst>
          </p:cNvPr>
          <p:cNvSpPr/>
          <p:nvPr/>
        </p:nvSpPr>
        <p:spPr>
          <a:xfrm>
            <a:off x="79067" y="0"/>
            <a:ext cx="4998624" cy="6858000"/>
          </a:xfrm>
          <a:prstGeom prst="rect">
            <a:avLst/>
          </a:prstGeom>
          <a:ln>
            <a:noFill/>
          </a:ln>
          <a:effectLst>
            <a:outerShdw blurRad="228600" dist="114300" dir="21540000" sx="96000" sy="96000" algn="t" rotWithShape="0">
              <a:srgbClr val="000000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3" name="Rectangle 122">
            <a:extLst>
              <a:ext uri="{FF2B5EF4-FFF2-40B4-BE49-F238E27FC236}">
                <a16:creationId xmlns:a16="http://schemas.microsoft.com/office/drawing/2014/main" xmlns="" id="{3B025FD9-B9EF-4F5C-B67D-3485253B7A6A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47F545CD-A200-4C66-BF9A-9B839D0CE648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ln>
            <a:noFill/>
          </a:ln>
          <a:effectLst>
            <a:outerShdw blurRad="228600" dist="152400" dir="21540000" sx="96000" sy="96000" algn="t" rotWithShape="0">
              <a:srgbClr val="000000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6110916-EEE9-418C-B24A-EC09A6D22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537" y="872836"/>
            <a:ext cx="4560525" cy="2281050"/>
          </a:xfrm>
        </p:spPr>
        <p:txBody>
          <a:bodyPr anchor="b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9C3A0F4-FD98-409E-B41A-5F4352C6A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1781" y="872837"/>
            <a:ext cx="4520593" cy="5140036"/>
          </a:xfrm>
        </p:spPr>
        <p:txBody>
          <a:bodyPr>
            <a:normAutofit/>
          </a:bodyPr>
          <a:lstStyle>
            <a:lvl1pPr algn="l">
              <a:defRPr sz="2800"/>
            </a:lvl1pPr>
            <a:lvl2pPr algn="l">
              <a:defRPr sz="2400"/>
            </a:lvl2pPr>
            <a:lvl3pPr algn="l">
              <a:defRPr sz="2000"/>
            </a:lvl3pPr>
            <a:lvl4pPr algn="l">
              <a:defRPr sz="1800"/>
            </a:lvl4pPr>
            <a:lvl5pPr algn="l"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EFABF6F-6E7C-4B3F-B205-09361DA589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70537" y="3442854"/>
            <a:ext cx="4560525" cy="2576945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625198D-8500-4277-AA5D-3C3D8FDDCF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29184" y="6236208"/>
            <a:ext cx="3037459" cy="365125"/>
          </a:xfrm>
        </p:spPr>
        <p:txBody>
          <a:bodyPr/>
          <a:lstStyle/>
          <a:p>
            <a:fld id="{962E767E-8A14-4E70-91B9-2101CBC4D7BD}" type="datetime1">
              <a:rPr lang="en-US" smtClean="0"/>
              <a:pPr/>
              <a:t>10/14/2023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98D219F-027A-4632-9FB0-BD098D569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9184" y="237744"/>
            <a:ext cx="3792532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A30C82B-C7DC-434D-8768-DE9D11767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2840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xmlns="" id="{A8CCC603-9605-46C8-9034-8DAE6AC40DD9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6CBBF1D9-8F8F-45A3-BDB4-952D0FB20A4D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184391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xmlns="" id="{CBEB8797-B080-41A6-B14E-8DC7F0F27E4E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xmlns="" id="{0C6C7272-A552-46B3-992F-F5ADD5AA2443}"/>
              </a:ext>
            </a:extLst>
          </p:cNvPr>
          <p:cNvSpPr/>
          <p:nvPr/>
        </p:nvSpPr>
        <p:spPr>
          <a:xfrm>
            <a:off x="-1" y="0"/>
            <a:ext cx="6087677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28600" dist="152400" dir="21540000" sx="96000" sy="96000" algn="t" rotWithShape="0">
              <a:srgbClr val="000000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C25F6AD1-1E6C-46AF-8431-6627180FF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733" y="858981"/>
            <a:ext cx="4556749" cy="2281052"/>
          </a:xfrm>
        </p:spPr>
        <p:txBody>
          <a:bodyPr anchor="b"/>
          <a:lstStyle>
            <a:lvl1pPr>
              <a:def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E88A91F9-760E-4CF4-8A03-FA1482C35E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59826" y="865909"/>
            <a:ext cx="4582548" cy="512618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D149A9D5-BA6E-4C4A-88A0-5BB86958B8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8733" y="3429000"/>
            <a:ext cx="4556749" cy="2590800"/>
          </a:xfrm>
        </p:spPr>
        <p:txBody>
          <a:bodyPr/>
          <a:lstStyle>
            <a:lvl1pPr marL="0" indent="0">
              <a:buNone/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756899E-70A1-4EFB-87EC-6C4F3BC036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29184" y="6236208"/>
            <a:ext cx="3037459" cy="365125"/>
          </a:xfrm>
        </p:spPr>
        <p:txBody>
          <a:bodyPr/>
          <a:lstStyle/>
          <a:p>
            <a:fld id="{01AF0C4B-5A4A-45CA-ABEC-10F107160D33}" type="datetime1">
              <a:rPr lang="en-US" smtClean="0"/>
              <a:pPr/>
              <a:t>10/14/2023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FC34B05-4931-4BC8-BD43-9E6B944B3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9184" y="237744"/>
            <a:ext cx="411480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D4ABE5D-7EA4-4D33-B23E-52E640CBF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2840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xmlns="" id="{DF0DB5EA-94EC-4DB5-B8E5-B454005C1552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2699FF82-B951-46E6-AEA7-0993C867FB6D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258184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038E7D36-B1C9-463C-983F-AEA5810A60D0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37B9A221-B33F-47C2-85FF-2C8F363D797B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CD0E0EF1-7626-4514-9337-271DD661B1EB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65" name="Rectangle 64">
            <a:extLst>
              <a:ext uri="{FF2B5EF4-FFF2-40B4-BE49-F238E27FC236}">
                <a16:creationId xmlns:a16="http://schemas.microsoft.com/office/drawing/2014/main" xmlns="" id="{5F0B1492-9A00-4F80-8771-0BB2C2C4353C}"/>
              </a:ext>
            </a:extLst>
          </p:cNvPr>
          <p:cNvSpPr/>
          <p:nvPr/>
        </p:nvSpPr>
        <p:spPr>
          <a:xfrm>
            <a:off x="0" y="-2"/>
            <a:ext cx="12188952" cy="2544415"/>
          </a:xfrm>
          <a:prstGeom prst="rect">
            <a:avLst/>
          </a:prstGeom>
          <a:ln>
            <a:noFill/>
          </a:ln>
          <a:effectLst>
            <a:outerShdw blurRad="190500" dist="127000" dir="5460000" sx="94000" sy="94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0F462805-4F8E-44FE-905C-2C3F1A2B3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858982"/>
            <a:ext cx="10380573" cy="14322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345021C-0380-49AA-ADA1-A8B473FBF5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1799" y="2750126"/>
            <a:ext cx="10381205" cy="32617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B7A2409-F298-40BF-BFAC-65A3E71D29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2481" y="624007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6989806E-8E94-473C-AEE7-BE6F15F85533}" type="datetime1">
              <a:rPr lang="en-US" smtClean="0"/>
              <a:pPr/>
              <a:t>10/14/2023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B4799D8-4DBF-4BB2-8D2B-65592ADC90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2481" y="23619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9F99666-11C3-48A1-966C-439EBF9D9A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89782" y="235881"/>
            <a:ext cx="756746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1400" b="1" kern="1200" smtClean="0">
                <a:solidFill>
                  <a:schemeClr val="tx1"/>
                </a:solidFill>
                <a:latin typeface="Bierstadt" panose="020B0504020202020204" pitchFamily="34" charset="0"/>
                <a:ea typeface="+mn-ea"/>
                <a:cs typeface="+mn-cs"/>
              </a:defRPr>
            </a:lvl1pPr>
          </a:lstStyle>
          <a:p>
            <a:fld id="{B4A918BC-4D43-4B42-B3C0-E7EBE25E6AF0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xmlns="" id="{7FAC7B62-8ACC-41ED-80AB-8D1CDF38B9E4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945FF525-9A83-4625-99D9-B267BDE077E7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723548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None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1.mp4"/><Relationship Id="rId2" Type="http://schemas.openxmlformats.org/officeDocument/2006/relationships/slideLayout" Target="../slideLayouts/slideLayout1.xml"/><Relationship Id="rId1" Type="http://schemas.openxmlformats.org/officeDocument/2006/relationships/video" Target="../media/media1.mp4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bookcreator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Slide Background">
            <a:extLst>
              <a:ext uri="{FF2B5EF4-FFF2-40B4-BE49-F238E27FC236}">
                <a16:creationId xmlns:a16="http://schemas.microsoft.com/office/drawing/2014/main" xmlns="" id="{AA857166-A416-4C5E-8AA9-5D5D1E13D15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0" name="tint">
            <a:extLst>
              <a:ext uri="{FF2B5EF4-FFF2-40B4-BE49-F238E27FC236}">
                <a16:creationId xmlns:a16="http://schemas.microsoft.com/office/drawing/2014/main" xmlns="" id="{454D4344-7A53-4BC2-BE3F-111FE485330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1144311" y="0"/>
            <a:ext cx="1047689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xmlns="" id="{13A48C6C-3CC4-4EE5-A773-EC1EB7F59CD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095999" y="0"/>
            <a:ext cx="6095997" cy="6858000"/>
          </a:xfrm>
          <a:prstGeom prst="rect">
            <a:avLst/>
          </a:prstGeom>
          <a:ln>
            <a:noFill/>
          </a:ln>
          <a:effectLst>
            <a:outerShdw blurRad="596900" dist="330200" dir="8820000" sx="87000" sy="87000" algn="t" rotWithShape="0">
              <a:srgbClr val="000000">
                <a:alpha val="2666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xmlns="" id="{F489C2E0-4895-4B72-85EA-7EE9FAFFDC7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095999" y="0"/>
            <a:ext cx="6095997" cy="3429000"/>
          </a:xfrm>
          <a:prstGeom prst="rect">
            <a:avLst/>
          </a:prstGeom>
          <a:ln>
            <a:noFill/>
          </a:ln>
          <a:effectLst>
            <a:outerShdw blurRad="342900" dist="228600" dir="5460000" sx="90000" sy="90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xmlns="" id="{B4CB01EF-D69D-4E02-9BB5-97C929E435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75305" y="235881"/>
            <a:ext cx="4210071" cy="2884247"/>
          </a:xfrm>
        </p:spPr>
        <p:txBody>
          <a:bodyPr anchor="ctr">
            <a:normAutofit/>
          </a:bodyPr>
          <a:lstStyle/>
          <a:p>
            <a:r>
              <a:rPr lang="hr-HR" err="1"/>
              <a:t>Book</a:t>
            </a:r>
            <a:r>
              <a:rPr lang="hr-HR"/>
              <a:t> </a:t>
            </a:r>
            <a:r>
              <a:rPr lang="hr-HR" err="1"/>
              <a:t>Creator</a:t>
            </a:r>
            <a:r>
              <a:rPr lang="hr-HR"/>
              <a:t/>
            </a:r>
            <a:br>
              <a:rPr lang="hr-HR"/>
            </a:br>
            <a:r>
              <a:rPr lang="hr-HR"/>
              <a:t>(izrada online knjiga)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xmlns="" id="{7CB4287A-EC86-4B77-A45E-58E544E812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75305" y="3880965"/>
            <a:ext cx="4210071" cy="2359114"/>
          </a:xfrm>
        </p:spPr>
        <p:txBody>
          <a:bodyPr anchor="b">
            <a:normAutofit/>
          </a:bodyPr>
          <a:lstStyle/>
          <a:p>
            <a:r>
              <a:rPr lang="hr-HR" dirty="0"/>
              <a:t>Anamarija Diklić, mag.educ.politeh.et inf.</a:t>
            </a:r>
          </a:p>
          <a:p>
            <a:r>
              <a:rPr lang="hr-HR" dirty="0"/>
              <a:t>Osnovna škola Skrada</a:t>
            </a:r>
          </a:p>
        </p:txBody>
      </p:sp>
      <p:pic>
        <p:nvPicPr>
          <p:cNvPr id="4" name="Videozapis 3">
            <a:extLst>
              <a:ext uri="{FF2B5EF4-FFF2-40B4-BE49-F238E27FC236}">
                <a16:creationId xmlns:a16="http://schemas.microsoft.com/office/drawing/2014/main" xmlns="" id="{3339550F-A80A-D90E-0C14-29702D4DBF4B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 rotWithShape="1">
          <a:blip r:embed="rId4" cstate="print"/>
          <a:srcRect t="284" r="-1" b="-1"/>
          <a:stretch/>
        </p:blipFill>
        <p:spPr>
          <a:xfrm>
            <a:off x="332481" y="1912248"/>
            <a:ext cx="5408256" cy="3033503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xmlns="" id="{1D7AD51E-A168-490B-B8A6-8AFE86E0F2B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388588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0D980111-4098-4CEB-B554-4934942B5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Općenito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xmlns="" id="{8C02B9D8-77C9-462B-A3AE-5AF9A3F7DE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dirty="0"/>
              <a:t>Besplatni, online program za izradu knjiga i slikovnica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dirty="0"/>
              <a:t>Prikaz likovnih i literarnih radova učenika, ….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dirty="0"/>
              <a:t>Mogućnost čitanja knjige (glas prilagođen jeziku izrade knjige), snimka glasa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dirty="0"/>
              <a:t>Izrazita primjena: online nastava</a:t>
            </a:r>
          </a:p>
        </p:txBody>
      </p:sp>
    </p:spTree>
    <p:extLst>
      <p:ext uri="{BB962C8B-B14F-4D97-AF65-F5344CB8AC3E}">
        <p14:creationId xmlns:p14="http://schemas.microsoft.com/office/powerpoint/2010/main" xmlns="" val="14112334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77A1B211-FAA5-41AE-A699-A6B6A10C3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Pristup i prijava u program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xmlns="" id="{E0459E1F-4157-4D19-92C3-D3D912DCF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799" y="2750126"/>
            <a:ext cx="10381205" cy="4174457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dirty="0"/>
              <a:t>Pristup programu: </a:t>
            </a:r>
            <a:r>
              <a:rPr lang="hr-HR" dirty="0">
                <a:hlinkClick r:id="rId2"/>
              </a:rPr>
              <a:t>https://bookcreator.com/</a:t>
            </a:r>
            <a:endParaRPr lang="hr-HR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dirty="0"/>
              <a:t>Prijava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r-HR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hr-HR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hr-HR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hr-HR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dirty="0"/>
              <a:t>Odabir načina prijave (možete se prijaviti kao student ili učitelj (ovisno o vašoj ulozi):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r-HR" dirty="0"/>
          </a:p>
          <a:p>
            <a:endParaRPr lang="hr-HR" dirty="0"/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xmlns="" id="{0D7F98C9-A0B3-4C3B-A029-FF5B5873A35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1094" t="17639" b="8056"/>
          <a:stretch/>
        </p:blipFill>
        <p:spPr>
          <a:xfrm>
            <a:off x="2326135" y="3329126"/>
            <a:ext cx="5251710" cy="2219325"/>
          </a:xfrm>
          <a:prstGeom prst="rect">
            <a:avLst/>
          </a:prstGeom>
        </p:spPr>
      </p:pic>
      <p:sp>
        <p:nvSpPr>
          <p:cNvPr id="6" name="Elipsa 5">
            <a:extLst>
              <a:ext uri="{FF2B5EF4-FFF2-40B4-BE49-F238E27FC236}">
                <a16:creationId xmlns:a16="http://schemas.microsoft.com/office/drawing/2014/main" xmlns="" id="{12AE7B76-9EBF-4B59-99AC-D193609F7667}"/>
              </a:ext>
            </a:extLst>
          </p:cNvPr>
          <p:cNvSpPr/>
          <p:nvPr/>
        </p:nvSpPr>
        <p:spPr>
          <a:xfrm>
            <a:off x="6818050" y="3207058"/>
            <a:ext cx="759795" cy="443884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8" name="Slika 7">
            <a:extLst>
              <a:ext uri="{FF2B5EF4-FFF2-40B4-BE49-F238E27FC236}">
                <a16:creationId xmlns:a16="http://schemas.microsoft.com/office/drawing/2014/main" xmlns="" id="{00AD87EE-BA2C-488A-930E-E2CD5B23B69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37572" t="12849" r="38793" b="15534"/>
          <a:stretch/>
        </p:blipFill>
        <p:spPr>
          <a:xfrm>
            <a:off x="9292810" y="1160755"/>
            <a:ext cx="2661540" cy="4536489"/>
          </a:xfrm>
          <a:prstGeom prst="rect">
            <a:avLst/>
          </a:prstGeom>
        </p:spPr>
      </p:pic>
      <p:cxnSp>
        <p:nvCxnSpPr>
          <p:cNvPr id="10" name="Ravni poveznik sa strelicom 9">
            <a:extLst>
              <a:ext uri="{FF2B5EF4-FFF2-40B4-BE49-F238E27FC236}">
                <a16:creationId xmlns:a16="http://schemas.microsoft.com/office/drawing/2014/main" xmlns="" id="{93FCC6EB-8495-4AFC-8E87-045A7A459B1D}"/>
              </a:ext>
            </a:extLst>
          </p:cNvPr>
          <p:cNvCxnSpPr/>
          <p:nvPr/>
        </p:nvCxnSpPr>
        <p:spPr>
          <a:xfrm flipV="1">
            <a:off x="10759736" y="5646198"/>
            <a:ext cx="382638" cy="49715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3118296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521E65FD-72A8-4BFF-BD3F-4779CC3AA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Rad u programu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xmlns="" id="{9D6EDAAA-049C-4723-AE10-5616E0715F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1" y="2737229"/>
            <a:ext cx="10381205" cy="3261789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dirty="0"/>
              <a:t>Nakon prijave u program otvara se početno sučelje u kojem se nalazi zbirka svih naših radova te mogućnost izrade nove knjige.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dirty="0"/>
              <a:t>Da biste krenuli s izradom morate kliknuti na opciju</a:t>
            </a:r>
          </a:p>
          <a:p>
            <a:endParaRPr lang="hr-HR" dirty="0"/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xmlns="" id="{443FEAEB-ABE5-4AF7-BF53-83B5DD9F109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t="12338" b="24861"/>
          <a:stretch/>
        </p:blipFill>
        <p:spPr>
          <a:xfrm>
            <a:off x="4225770" y="4130823"/>
            <a:ext cx="7300404" cy="2578937"/>
          </a:xfrm>
          <a:prstGeom prst="rect">
            <a:avLst/>
          </a:prstGeom>
        </p:spPr>
      </p:pic>
      <p:sp>
        <p:nvSpPr>
          <p:cNvPr id="6" name="Elipsa 5">
            <a:extLst>
              <a:ext uri="{FF2B5EF4-FFF2-40B4-BE49-F238E27FC236}">
                <a16:creationId xmlns:a16="http://schemas.microsoft.com/office/drawing/2014/main" xmlns="" id="{8156A040-BC99-4D09-BD47-61C6ED9BC056}"/>
              </a:ext>
            </a:extLst>
          </p:cNvPr>
          <p:cNvSpPr/>
          <p:nvPr/>
        </p:nvSpPr>
        <p:spPr>
          <a:xfrm>
            <a:off x="9658905" y="4021584"/>
            <a:ext cx="1056443" cy="541538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cxnSp>
        <p:nvCxnSpPr>
          <p:cNvPr id="8" name="Ravni poveznik sa strelicom 7">
            <a:extLst>
              <a:ext uri="{FF2B5EF4-FFF2-40B4-BE49-F238E27FC236}">
                <a16:creationId xmlns:a16="http://schemas.microsoft.com/office/drawing/2014/main" xmlns="" id="{89CE5715-2132-416D-8400-5B44ADC59AC6}"/>
              </a:ext>
            </a:extLst>
          </p:cNvPr>
          <p:cNvCxnSpPr/>
          <p:nvPr/>
        </p:nvCxnSpPr>
        <p:spPr>
          <a:xfrm>
            <a:off x="7395099" y="3764132"/>
            <a:ext cx="1880636" cy="36669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7584693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77410C2D-19B3-4CC8-981F-F6FDFC1FE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Odabir formata knjige/slikovnice</a:t>
            </a:r>
          </a:p>
        </p:txBody>
      </p:sp>
      <p:pic>
        <p:nvPicPr>
          <p:cNvPr id="5" name="Rezervirano mjesto sadržaja 4">
            <a:extLst>
              <a:ext uri="{FF2B5EF4-FFF2-40B4-BE49-F238E27FC236}">
                <a16:creationId xmlns:a16="http://schemas.microsoft.com/office/drawing/2014/main" xmlns="" id="{A6CA1587-AA41-4C98-B104-59C3F76EB5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415" t="12652" r="1" b="8516"/>
          <a:stretch/>
        </p:blipFill>
        <p:spPr>
          <a:xfrm>
            <a:off x="1904999" y="2638425"/>
            <a:ext cx="8428081" cy="3838575"/>
          </a:xfrm>
        </p:spPr>
      </p:pic>
    </p:spTree>
    <p:extLst>
      <p:ext uri="{BB962C8B-B14F-4D97-AF65-F5344CB8AC3E}">
        <p14:creationId xmlns:p14="http://schemas.microsoft.com/office/powerpoint/2010/main" xmlns="" val="20375717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AEEA6470-AEA9-4222-B13B-13E995411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Oblikovanje knjige/slikovnice</a:t>
            </a:r>
            <a:endParaRPr lang="hr-HR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xmlns="" id="{80C5B026-BCF1-45C1-9434-915FA63D8F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169" y="2588201"/>
            <a:ext cx="10381205" cy="3261789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dirty="0"/>
              <a:t>Nakon odabira formata knjige/slikovnice krećete s izradom i oblikovanjem</a:t>
            </a: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xmlns="" id="{6A9E5B6A-0F2B-45CD-85A1-24EAF3A88C2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t="12337" r="781" b="22639"/>
          <a:stretch/>
        </p:blipFill>
        <p:spPr>
          <a:xfrm>
            <a:off x="1224459" y="3465990"/>
            <a:ext cx="8848181" cy="3261789"/>
          </a:xfrm>
          <a:prstGeom prst="rect">
            <a:avLst/>
          </a:prstGeom>
        </p:spPr>
      </p:pic>
      <p:cxnSp>
        <p:nvCxnSpPr>
          <p:cNvPr id="7" name="Ravni poveznik sa strelicom 6">
            <a:extLst>
              <a:ext uri="{FF2B5EF4-FFF2-40B4-BE49-F238E27FC236}">
                <a16:creationId xmlns:a16="http://schemas.microsoft.com/office/drawing/2014/main" xmlns="" id="{914B32AD-BEFB-4D76-8B1A-AE49D9D119A6}"/>
              </a:ext>
            </a:extLst>
          </p:cNvPr>
          <p:cNvCxnSpPr/>
          <p:nvPr/>
        </p:nvCxnSpPr>
        <p:spPr>
          <a:xfrm flipH="1">
            <a:off x="2009775" y="3752850"/>
            <a:ext cx="390525" cy="46624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kstniOkvir 7">
            <a:extLst>
              <a:ext uri="{FF2B5EF4-FFF2-40B4-BE49-F238E27FC236}">
                <a16:creationId xmlns:a16="http://schemas.microsoft.com/office/drawing/2014/main" xmlns="" id="{98EA3D3C-15F0-4C44-B2A7-BDF5A7BBB26B}"/>
              </a:ext>
            </a:extLst>
          </p:cNvPr>
          <p:cNvSpPr txBox="1"/>
          <p:nvPr/>
        </p:nvSpPr>
        <p:spPr>
          <a:xfrm>
            <a:off x="1224459" y="4284631"/>
            <a:ext cx="21401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dirty="0"/>
              <a:t>Dodavanje, brisanje stranica</a:t>
            </a:r>
          </a:p>
        </p:txBody>
      </p:sp>
      <p:cxnSp>
        <p:nvCxnSpPr>
          <p:cNvPr id="13" name="Ravni poveznik sa strelicom 12">
            <a:extLst>
              <a:ext uri="{FF2B5EF4-FFF2-40B4-BE49-F238E27FC236}">
                <a16:creationId xmlns:a16="http://schemas.microsoft.com/office/drawing/2014/main" xmlns="" id="{9E4135DD-ED2C-4CD4-92B5-E52E7F58B852}"/>
              </a:ext>
            </a:extLst>
          </p:cNvPr>
          <p:cNvCxnSpPr>
            <a:cxnSpLocks/>
          </p:cNvCxnSpPr>
          <p:nvPr/>
        </p:nvCxnSpPr>
        <p:spPr>
          <a:xfrm flipH="1">
            <a:off x="9272751" y="3169044"/>
            <a:ext cx="599218" cy="34164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kstniOkvir 18">
            <a:extLst>
              <a:ext uri="{FF2B5EF4-FFF2-40B4-BE49-F238E27FC236}">
                <a16:creationId xmlns:a16="http://schemas.microsoft.com/office/drawing/2014/main" xmlns="" id="{015D9454-DFD8-46CE-A928-0953DFC4E5E8}"/>
              </a:ext>
            </a:extLst>
          </p:cNvPr>
          <p:cNvSpPr txBox="1"/>
          <p:nvPr/>
        </p:nvSpPr>
        <p:spPr>
          <a:xfrm>
            <a:off x="10072640" y="3027285"/>
            <a:ext cx="19832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dirty="0"/>
              <a:t>Opcija za umetanje multimedijskog sadržaja</a:t>
            </a:r>
          </a:p>
        </p:txBody>
      </p:sp>
      <p:cxnSp>
        <p:nvCxnSpPr>
          <p:cNvPr id="23" name="Ravni poveznik sa strelicom 22">
            <a:extLst>
              <a:ext uri="{FF2B5EF4-FFF2-40B4-BE49-F238E27FC236}">
                <a16:creationId xmlns:a16="http://schemas.microsoft.com/office/drawing/2014/main" xmlns="" id="{099D2BBB-0C7B-424E-B749-E560B8F42439}"/>
              </a:ext>
            </a:extLst>
          </p:cNvPr>
          <p:cNvCxnSpPr>
            <a:cxnSpLocks/>
          </p:cNvCxnSpPr>
          <p:nvPr/>
        </p:nvCxnSpPr>
        <p:spPr>
          <a:xfrm flipH="1" flipV="1">
            <a:off x="9529344" y="5736571"/>
            <a:ext cx="543296" cy="41036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kstniOkvir 26">
            <a:extLst>
              <a:ext uri="{FF2B5EF4-FFF2-40B4-BE49-F238E27FC236}">
                <a16:creationId xmlns:a16="http://schemas.microsoft.com/office/drawing/2014/main" xmlns="" id="{4B095A26-D10A-438B-8FCB-7CD83B26B561}"/>
              </a:ext>
            </a:extLst>
          </p:cNvPr>
          <p:cNvSpPr txBox="1"/>
          <p:nvPr/>
        </p:nvSpPr>
        <p:spPr>
          <a:xfrm>
            <a:off x="10156054" y="6214369"/>
            <a:ext cx="16690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dirty="0"/>
              <a:t>Snimanje zvuka</a:t>
            </a:r>
          </a:p>
        </p:txBody>
      </p:sp>
      <p:cxnSp>
        <p:nvCxnSpPr>
          <p:cNvPr id="29" name="Ravni poveznik sa strelicom 28">
            <a:extLst>
              <a:ext uri="{FF2B5EF4-FFF2-40B4-BE49-F238E27FC236}">
                <a16:creationId xmlns:a16="http://schemas.microsoft.com/office/drawing/2014/main" xmlns="" id="{D4713E1C-42E7-4F63-A793-A56225253645}"/>
              </a:ext>
            </a:extLst>
          </p:cNvPr>
          <p:cNvCxnSpPr>
            <a:cxnSpLocks/>
          </p:cNvCxnSpPr>
          <p:nvPr/>
        </p:nvCxnSpPr>
        <p:spPr>
          <a:xfrm flipH="1" flipV="1">
            <a:off x="9272751" y="4963180"/>
            <a:ext cx="1020932" cy="15507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kstniOkvir 30">
            <a:extLst>
              <a:ext uri="{FF2B5EF4-FFF2-40B4-BE49-F238E27FC236}">
                <a16:creationId xmlns:a16="http://schemas.microsoft.com/office/drawing/2014/main" xmlns="" id="{86FAB6AC-9EEC-4202-B48B-90D3D87EE00B}"/>
              </a:ext>
            </a:extLst>
          </p:cNvPr>
          <p:cNvSpPr txBox="1"/>
          <p:nvPr/>
        </p:nvSpPr>
        <p:spPr>
          <a:xfrm>
            <a:off x="10332723" y="4936632"/>
            <a:ext cx="16690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dirty="0"/>
              <a:t>Mogućnost crtanja olovkom</a:t>
            </a:r>
          </a:p>
        </p:txBody>
      </p:sp>
      <p:cxnSp>
        <p:nvCxnSpPr>
          <p:cNvPr id="34" name="Ravni poveznik sa strelicom 33">
            <a:extLst>
              <a:ext uri="{FF2B5EF4-FFF2-40B4-BE49-F238E27FC236}">
                <a16:creationId xmlns:a16="http://schemas.microsoft.com/office/drawing/2014/main" xmlns="" id="{545E7300-CB26-4950-B382-1DA7B541436E}"/>
              </a:ext>
            </a:extLst>
          </p:cNvPr>
          <p:cNvCxnSpPr>
            <a:cxnSpLocks/>
          </p:cNvCxnSpPr>
          <p:nvPr/>
        </p:nvCxnSpPr>
        <p:spPr>
          <a:xfrm flipH="1">
            <a:off x="9112093" y="4233650"/>
            <a:ext cx="834501" cy="6553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kstniOkvir 35">
            <a:extLst>
              <a:ext uri="{FF2B5EF4-FFF2-40B4-BE49-F238E27FC236}">
                <a16:creationId xmlns:a16="http://schemas.microsoft.com/office/drawing/2014/main" xmlns="" id="{2CFB0C1B-C142-4CAC-94EF-D67BCD5D680C}"/>
              </a:ext>
            </a:extLst>
          </p:cNvPr>
          <p:cNvSpPr txBox="1"/>
          <p:nvPr/>
        </p:nvSpPr>
        <p:spPr>
          <a:xfrm>
            <a:off x="10008238" y="3943233"/>
            <a:ext cx="20476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dirty="0"/>
              <a:t>Umetanje slike, videozapisa</a:t>
            </a:r>
          </a:p>
        </p:txBody>
      </p:sp>
      <p:sp>
        <p:nvSpPr>
          <p:cNvPr id="37" name="Elipsa 36">
            <a:extLst>
              <a:ext uri="{FF2B5EF4-FFF2-40B4-BE49-F238E27FC236}">
                <a16:creationId xmlns:a16="http://schemas.microsoft.com/office/drawing/2014/main" xmlns="" id="{77C926BE-03BD-4978-A783-22AAAA134CF8}"/>
              </a:ext>
            </a:extLst>
          </p:cNvPr>
          <p:cNvSpPr/>
          <p:nvPr/>
        </p:nvSpPr>
        <p:spPr>
          <a:xfrm>
            <a:off x="9445842" y="3510693"/>
            <a:ext cx="213064" cy="242158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cxnSp>
        <p:nvCxnSpPr>
          <p:cNvPr id="39" name="Ravni poveznik sa strelicom 38">
            <a:extLst>
              <a:ext uri="{FF2B5EF4-FFF2-40B4-BE49-F238E27FC236}">
                <a16:creationId xmlns:a16="http://schemas.microsoft.com/office/drawing/2014/main" xmlns="" id="{8D1CE56E-44C8-4AEE-9197-0767A16EF8A6}"/>
              </a:ext>
            </a:extLst>
          </p:cNvPr>
          <p:cNvCxnSpPr/>
          <p:nvPr/>
        </p:nvCxnSpPr>
        <p:spPr>
          <a:xfrm flipV="1">
            <a:off x="9268381" y="3861786"/>
            <a:ext cx="17662" cy="74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Ravni poveznik sa strelicom 40">
            <a:extLst>
              <a:ext uri="{FF2B5EF4-FFF2-40B4-BE49-F238E27FC236}">
                <a16:creationId xmlns:a16="http://schemas.microsoft.com/office/drawing/2014/main" xmlns="" id="{42C6F1A4-7199-441E-AE5B-AB8199679E97}"/>
              </a:ext>
            </a:extLst>
          </p:cNvPr>
          <p:cNvCxnSpPr>
            <a:cxnSpLocks/>
          </p:cNvCxnSpPr>
          <p:nvPr/>
        </p:nvCxnSpPr>
        <p:spPr>
          <a:xfrm flipH="1">
            <a:off x="6025711" y="3731571"/>
            <a:ext cx="3497803" cy="1106119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kstniOkvir 41">
            <a:extLst>
              <a:ext uri="{FF2B5EF4-FFF2-40B4-BE49-F238E27FC236}">
                <a16:creationId xmlns:a16="http://schemas.microsoft.com/office/drawing/2014/main" xmlns="" id="{3D6CE341-0CD6-43DB-B0BB-41F70380F077}"/>
              </a:ext>
            </a:extLst>
          </p:cNvPr>
          <p:cNvSpPr txBox="1"/>
          <p:nvPr/>
        </p:nvSpPr>
        <p:spPr>
          <a:xfrm>
            <a:off x="4729930" y="4824458"/>
            <a:ext cx="22328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dirty="0"/>
              <a:t>Oblikovanje stranice umetanje pozadina, crtovlja, …</a:t>
            </a:r>
          </a:p>
        </p:txBody>
      </p:sp>
    </p:spTree>
    <p:extLst>
      <p:ext uri="{BB962C8B-B14F-4D97-AF65-F5344CB8AC3E}">
        <p14:creationId xmlns:p14="http://schemas.microsoft.com/office/powerpoint/2010/main" xmlns="" val="17493042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03E7778F-51A8-40B5-8645-F45AC1E11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Oblikovanje teksta</a:t>
            </a:r>
          </a:p>
        </p:txBody>
      </p:sp>
      <p:pic>
        <p:nvPicPr>
          <p:cNvPr id="5" name="Rezervirano mjesto sadržaja 4">
            <a:extLst>
              <a:ext uri="{FF2B5EF4-FFF2-40B4-BE49-F238E27FC236}">
                <a16:creationId xmlns:a16="http://schemas.microsoft.com/office/drawing/2014/main" xmlns="" id="{4DDBD9B6-320E-4DF4-ADB9-4D59E002AFB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/>
          <a:srcRect t="12459" b="7658"/>
          <a:stretch/>
        </p:blipFill>
        <p:spPr>
          <a:xfrm>
            <a:off x="5495925" y="3000375"/>
            <a:ext cx="6444129" cy="3352800"/>
          </a:xfrm>
        </p:spPr>
      </p:pic>
      <p:sp>
        <p:nvSpPr>
          <p:cNvPr id="6" name="Rezervirano mjesto sadržaja 5">
            <a:extLst>
              <a:ext uri="{FF2B5EF4-FFF2-40B4-BE49-F238E27FC236}">
                <a16:creationId xmlns:a16="http://schemas.microsoft.com/office/drawing/2014/main" xmlns="" id="{A0D7D846-5E09-4925-ACB7-C974561B7D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83944" y="3090430"/>
            <a:ext cx="5045281" cy="316576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dirty="0"/>
              <a:t>Opcija </a:t>
            </a:r>
            <a:r>
              <a:rPr lang="hr-HR" b="1" dirty="0"/>
              <a:t>Format</a:t>
            </a:r>
            <a:r>
              <a:rPr lang="hr-HR" dirty="0"/>
              <a:t> omogućuje oblikovanje i teksta i stranice </a:t>
            </a:r>
            <a:r>
              <a:rPr lang="hr-HR" dirty="0" err="1"/>
              <a:t>Text</a:t>
            </a:r>
            <a:r>
              <a:rPr lang="hr-HR" dirty="0"/>
              <a:t>, </a:t>
            </a:r>
            <a:r>
              <a:rPr lang="hr-HR" dirty="0" err="1"/>
              <a:t>Pages</a:t>
            </a:r>
            <a:endParaRPr lang="hr-HR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dirty="0"/>
              <a:t>Kartica </a:t>
            </a:r>
            <a:r>
              <a:rPr lang="hr-HR" b="1" dirty="0" err="1"/>
              <a:t>Text</a:t>
            </a:r>
            <a:r>
              <a:rPr lang="hr-HR" dirty="0"/>
              <a:t> (</a:t>
            </a:r>
            <a:r>
              <a:rPr lang="hr-HR" i="1" dirty="0"/>
              <a:t>Tekst</a:t>
            </a:r>
            <a:r>
              <a:rPr lang="hr-HR" dirty="0"/>
              <a:t>) – poravnavanje teksta, efekt teksta, veličina i vrsta slova, boja slova, pisanje u stupcima (</a:t>
            </a:r>
            <a:r>
              <a:rPr lang="hr-HR" i="1" dirty="0" err="1"/>
              <a:t>Borders</a:t>
            </a:r>
            <a:r>
              <a:rPr lang="hr-HR" dirty="0"/>
              <a:t>)</a:t>
            </a:r>
          </a:p>
        </p:txBody>
      </p:sp>
      <p:sp>
        <p:nvSpPr>
          <p:cNvPr id="7" name="Elipsa 6">
            <a:extLst>
              <a:ext uri="{FF2B5EF4-FFF2-40B4-BE49-F238E27FC236}">
                <a16:creationId xmlns:a16="http://schemas.microsoft.com/office/drawing/2014/main" xmlns="" id="{FDF325FA-A46D-4CC5-9A54-DE692D674C5A}"/>
              </a:ext>
            </a:extLst>
          </p:cNvPr>
          <p:cNvSpPr/>
          <p:nvPr/>
        </p:nvSpPr>
        <p:spPr>
          <a:xfrm>
            <a:off x="9239250" y="3714750"/>
            <a:ext cx="952500" cy="30480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12545403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706343A4-58B5-4F35-A216-A4DCFB5B9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Objavljivanje sadržaja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xmlns="" id="{53FA81A1-63C4-4C4F-9055-A3250C7279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4043" y="2833255"/>
            <a:ext cx="5045281" cy="3165763"/>
          </a:xfrm>
        </p:spPr>
        <p:txBody>
          <a:bodyPr>
            <a:normAutofit fontScale="92500" lnSpcReduction="10000"/>
          </a:bodyPr>
          <a:lstStyle/>
          <a:p>
            <a:r>
              <a:rPr lang="hr-HR" dirty="0"/>
              <a:t>Nakon izrade knjige/slikovnice pomoću opcije </a:t>
            </a:r>
            <a:r>
              <a:rPr lang="hr-HR" dirty="0" err="1"/>
              <a:t>Share</a:t>
            </a:r>
            <a:r>
              <a:rPr lang="hr-HR" dirty="0"/>
              <a:t> (Podijeli) možete svoj sadržaj podijeliti s drugima</a:t>
            </a:r>
          </a:p>
          <a:p>
            <a:r>
              <a:rPr lang="hr-HR" dirty="0"/>
              <a:t>Postoje tri opcije:</a:t>
            </a:r>
          </a:p>
          <a:p>
            <a:pPr marL="457200" indent="-457200">
              <a:buAutoNum type="arabicPeriod"/>
            </a:pPr>
            <a:r>
              <a:rPr lang="hr-HR" dirty="0"/>
              <a:t>Možete ju objaviti i podijeliti s drugima pomoću poveznice</a:t>
            </a:r>
          </a:p>
          <a:p>
            <a:pPr marL="457200" indent="-457200">
              <a:buAutoNum type="arabicPeriod"/>
            </a:pPr>
            <a:r>
              <a:rPr lang="hr-HR" dirty="0"/>
              <a:t>Preuzeti u obliku </a:t>
            </a:r>
            <a:r>
              <a:rPr lang="hr-HR" dirty="0" err="1"/>
              <a:t>eKnjige</a:t>
            </a:r>
            <a:endParaRPr lang="hr-HR" dirty="0"/>
          </a:p>
          <a:p>
            <a:pPr marL="457200" indent="-457200">
              <a:buAutoNum type="arabicPeriod"/>
            </a:pPr>
            <a:r>
              <a:rPr lang="hr-HR"/>
              <a:t>Isprintati</a:t>
            </a:r>
            <a:endParaRPr lang="hr-HR" dirty="0"/>
          </a:p>
        </p:txBody>
      </p:sp>
      <p:pic>
        <p:nvPicPr>
          <p:cNvPr id="8" name="Rezervirano mjesto sadržaja 7">
            <a:extLst>
              <a:ext uri="{FF2B5EF4-FFF2-40B4-BE49-F238E27FC236}">
                <a16:creationId xmlns:a16="http://schemas.microsoft.com/office/drawing/2014/main" xmlns="" id="{102D665D-E04A-4C98-8A79-10443DB190B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/>
          <a:srcRect t="11513" b="7933"/>
          <a:stretch/>
        </p:blipFill>
        <p:spPr>
          <a:xfrm>
            <a:off x="5952087" y="2911185"/>
            <a:ext cx="6015870" cy="2725883"/>
          </a:xfrm>
        </p:spPr>
      </p:pic>
    </p:spTree>
    <p:extLst>
      <p:ext uri="{BB962C8B-B14F-4D97-AF65-F5344CB8AC3E}">
        <p14:creationId xmlns:p14="http://schemas.microsoft.com/office/powerpoint/2010/main" xmlns="" val="3737944047"/>
      </p:ext>
    </p:extLst>
  </p:cSld>
  <p:clrMapOvr>
    <a:masterClrMapping/>
  </p:clrMapOvr>
</p:sld>
</file>

<file path=ppt/theme/theme1.xml><?xml version="1.0" encoding="utf-8"?>
<a:theme xmlns:a="http://schemas.openxmlformats.org/drawingml/2006/main" name="BevelVTI">
  <a:themeElements>
    <a:clrScheme name="AnalogousFromLightSeedRightStep">
      <a:dk1>
        <a:srgbClr val="000000"/>
      </a:dk1>
      <a:lt1>
        <a:srgbClr val="FFFFFF"/>
      </a:lt1>
      <a:dk2>
        <a:srgbClr val="412439"/>
      </a:dk2>
      <a:lt2>
        <a:srgbClr val="E2E8E4"/>
      </a:lt2>
      <a:accent1>
        <a:srgbClr val="EE6ECD"/>
      </a:accent1>
      <a:accent2>
        <a:srgbClr val="EB4E81"/>
      </a:accent2>
      <a:accent3>
        <a:srgbClr val="EE7A6E"/>
      </a:accent3>
      <a:accent4>
        <a:srgbClr val="E88F33"/>
      </a:accent4>
      <a:accent5>
        <a:srgbClr val="ACA54F"/>
      </a:accent5>
      <a:accent6>
        <a:srgbClr val="87AE3A"/>
      </a:accent6>
      <a:hlink>
        <a:srgbClr val="568E64"/>
      </a:hlink>
      <a:folHlink>
        <a:srgbClr val="7F7F7F"/>
      </a:folHlink>
    </a:clrScheme>
    <a:fontScheme name="Custom 53">
      <a:majorFont>
        <a:latin typeface="Bierstadt"/>
        <a:ea typeface=""/>
        <a:cs typeface=""/>
      </a:majorFont>
      <a:minorFont>
        <a:latin typeface="Bierstad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evelVTI" id="{C9E5F598-602B-46C1-AA16-073CEB959654}" vid="{2AE1FD39-65AD-4D34-93E9-C7019D0ECBA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224</Words>
  <Application>Microsoft Office PowerPoint</Application>
  <PresentationFormat>Custom</PresentationFormat>
  <Paragraphs>37</Paragraphs>
  <Slides>8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BevelVTI</vt:lpstr>
      <vt:lpstr>Book Creator (izrada online knjiga)</vt:lpstr>
      <vt:lpstr>Općenito</vt:lpstr>
      <vt:lpstr>Pristup i prijava u program</vt:lpstr>
      <vt:lpstr>Rad u programu</vt:lpstr>
      <vt:lpstr>Odabir formata knjige/slikovnice</vt:lpstr>
      <vt:lpstr>Oblikovanje knjige/slikovnice</vt:lpstr>
      <vt:lpstr>Oblikovanje teksta</vt:lpstr>
      <vt:lpstr>Objavljivanje sadržaja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Book Creator (izrada online knjiga)</dc:title>
  <dc:creator>ANAMARIJA DIKLIĆ</dc:creator>
  <cp:lastModifiedBy>Danijel</cp:lastModifiedBy>
  <cp:revision>1</cp:revision>
  <dcterms:created xsi:type="dcterms:W3CDTF">2022-06-08T15:37:00Z</dcterms:created>
  <dcterms:modified xsi:type="dcterms:W3CDTF">2023-10-14T09:44:34Z</dcterms:modified>
</cp:coreProperties>
</file>