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9" r:id="rId3"/>
    <p:sldId id="260" r:id="rId4"/>
    <p:sldId id="258" r:id="rId5"/>
    <p:sldId id="264" r:id="rId6"/>
    <p:sldId id="261" r:id="rId7"/>
    <p:sldId id="265" r:id="rId8"/>
    <p:sldId id="262" r:id="rId9"/>
    <p:sldId id="263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E7C1CD-1DC7-4377-9261-EE794F13E679}" v="5" dt="2022-06-19T17:02:45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MARIJA DIKLIĆ" userId="14c0a1d7-8358-4e44-8d86-583c1c6561b6" providerId="ADAL" clId="{E7E7C1CD-1DC7-4377-9261-EE794F13E679}"/>
    <pc:docChg chg="undo custSel addSld modSld">
      <pc:chgData name="ANAMARIJA DIKLIĆ" userId="14c0a1d7-8358-4e44-8d86-583c1c6561b6" providerId="ADAL" clId="{E7E7C1CD-1DC7-4377-9261-EE794F13E679}" dt="2022-06-19T17:13:02.725" v="850" actId="27636"/>
      <pc:docMkLst>
        <pc:docMk/>
      </pc:docMkLst>
      <pc:sldChg chg="modSp mod">
        <pc:chgData name="ANAMARIJA DIKLIĆ" userId="14c0a1d7-8358-4e44-8d86-583c1c6561b6" providerId="ADAL" clId="{E7E7C1CD-1DC7-4377-9261-EE794F13E679}" dt="2022-06-19T16:59:21.269" v="685" actId="1076"/>
        <pc:sldMkLst>
          <pc:docMk/>
          <pc:sldMk cId="2256925753" sldId="256"/>
        </pc:sldMkLst>
        <pc:spChg chg="mod">
          <ac:chgData name="ANAMARIJA DIKLIĆ" userId="14c0a1d7-8358-4e44-8d86-583c1c6561b6" providerId="ADAL" clId="{E7E7C1CD-1DC7-4377-9261-EE794F13E679}" dt="2022-06-19T16:59:21.269" v="685" actId="1076"/>
          <ac:spMkLst>
            <pc:docMk/>
            <pc:sldMk cId="2256925753" sldId="256"/>
            <ac:spMk id="2" creationId="{8DC83985-66B1-45C2-BBC4-6FB90B721835}"/>
          </ac:spMkLst>
        </pc:spChg>
        <pc:spChg chg="mod">
          <ac:chgData name="ANAMARIJA DIKLIĆ" userId="14c0a1d7-8358-4e44-8d86-583c1c6561b6" providerId="ADAL" clId="{E7E7C1CD-1DC7-4377-9261-EE794F13E679}" dt="2022-06-19T16:59:18.542" v="684" actId="1076"/>
          <ac:spMkLst>
            <pc:docMk/>
            <pc:sldMk cId="2256925753" sldId="256"/>
            <ac:spMk id="3" creationId="{71CC6FAB-4A57-4EB1-B00E-6258FD5F4D0B}"/>
          </ac:spMkLst>
        </pc:spChg>
      </pc:sldChg>
      <pc:sldChg chg="addSp delSp modSp mod">
        <pc:chgData name="ANAMARIJA DIKLIĆ" userId="14c0a1d7-8358-4e44-8d86-583c1c6561b6" providerId="ADAL" clId="{E7E7C1CD-1DC7-4377-9261-EE794F13E679}" dt="2022-06-19T17:09:08.676" v="783" actId="2711"/>
        <pc:sldMkLst>
          <pc:docMk/>
          <pc:sldMk cId="3729180020" sldId="258"/>
        </pc:sldMkLst>
        <pc:spChg chg="mod">
          <ac:chgData name="ANAMARIJA DIKLIĆ" userId="14c0a1d7-8358-4e44-8d86-583c1c6561b6" providerId="ADAL" clId="{E7E7C1CD-1DC7-4377-9261-EE794F13E679}" dt="2022-06-19T17:09:08.676" v="783" actId="2711"/>
          <ac:spMkLst>
            <pc:docMk/>
            <pc:sldMk cId="3729180020" sldId="258"/>
            <ac:spMk id="2" creationId="{0525C4B5-C0AD-4F3E-885D-69889561DE98}"/>
          </ac:spMkLst>
        </pc:spChg>
        <pc:spChg chg="mod">
          <ac:chgData name="ANAMARIJA DIKLIĆ" userId="14c0a1d7-8358-4e44-8d86-583c1c6561b6" providerId="ADAL" clId="{E7E7C1CD-1DC7-4377-9261-EE794F13E679}" dt="2022-06-19T17:08:59.471" v="782" actId="14100"/>
          <ac:spMkLst>
            <pc:docMk/>
            <pc:sldMk cId="3729180020" sldId="258"/>
            <ac:spMk id="3" creationId="{D0BE1E90-A473-4BDA-8C39-D6F7D9A3B046}"/>
          </ac:spMkLst>
        </pc:spChg>
        <pc:spChg chg="add del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79" creationId="{593B4D24-F4A8-4141-A20A-E0575D199633}"/>
          </ac:spMkLst>
        </pc:spChg>
        <pc:spChg chg="add del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81" creationId="{55A741C2-AB82-4BF5-9324-5D0B56A3D0F7}"/>
          </ac:spMkLst>
        </pc:spChg>
        <pc:spChg chg="add del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83" creationId="{DCD46807-BF17-4E5D-90A8-A062604C00C6}"/>
          </ac:spMkLst>
        </pc:spChg>
        <pc:spChg chg="add del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85" creationId="{823926DB-76C8-474A-B5FB-F43C59E33FC5}"/>
          </ac:spMkLst>
        </pc:spChg>
        <pc:spChg chg="add del">
          <ac:chgData name="ANAMARIJA DIKLIĆ" userId="14c0a1d7-8358-4e44-8d86-583c1c6561b6" providerId="ADAL" clId="{E7E7C1CD-1DC7-4377-9261-EE794F13E679}" dt="2022-06-19T17:03:29.109" v="770" actId="26606"/>
          <ac:spMkLst>
            <pc:docMk/>
            <pc:sldMk cId="3729180020" sldId="258"/>
            <ac:spMk id="3090" creationId="{593B4D24-F4A8-4141-A20A-E0575D199633}"/>
          </ac:spMkLst>
        </pc:spChg>
        <pc:spChg chg="add del">
          <ac:chgData name="ANAMARIJA DIKLIĆ" userId="14c0a1d7-8358-4e44-8d86-583c1c6561b6" providerId="ADAL" clId="{E7E7C1CD-1DC7-4377-9261-EE794F13E679}" dt="2022-06-19T17:03:29.109" v="770" actId="26606"/>
          <ac:spMkLst>
            <pc:docMk/>
            <pc:sldMk cId="3729180020" sldId="258"/>
            <ac:spMk id="3092" creationId="{9F87E4D0-D347-4DA8-81D7-104733308B4B}"/>
          </ac:spMkLst>
        </pc:spChg>
        <pc:spChg chg="add del">
          <ac:chgData name="ANAMARIJA DIKLIĆ" userId="14c0a1d7-8358-4e44-8d86-583c1c6561b6" providerId="ADAL" clId="{E7E7C1CD-1DC7-4377-9261-EE794F13E679}" dt="2022-06-19T17:03:29.109" v="770" actId="26606"/>
          <ac:spMkLst>
            <pc:docMk/>
            <pc:sldMk cId="3729180020" sldId="258"/>
            <ac:spMk id="3094" creationId="{9DC9CEF6-58E1-4D78-BBBE-76F779AD9CF8}"/>
          </ac:spMkLst>
        </pc:spChg>
        <pc:spChg chg="add del">
          <ac:chgData name="ANAMARIJA DIKLIĆ" userId="14c0a1d7-8358-4e44-8d86-583c1c6561b6" providerId="ADAL" clId="{E7E7C1CD-1DC7-4377-9261-EE794F13E679}" dt="2022-06-19T17:03:29.109" v="770" actId="26606"/>
          <ac:spMkLst>
            <pc:docMk/>
            <pc:sldMk cId="3729180020" sldId="258"/>
            <ac:spMk id="3096" creationId="{47AF1248-67F7-4FEF-8D1D-FE33661A9CA9}"/>
          </ac:spMkLst>
        </pc:spChg>
        <pc:spChg chg="add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98" creationId="{8181FC64-B306-4821-98E2-780662EFC486}"/>
          </ac:spMkLst>
        </pc:spChg>
        <pc:spChg chg="add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099" creationId="{5871FC61-DD4E-47D4-81FD-8A7E7D12B371}"/>
          </ac:spMkLst>
        </pc:spChg>
        <pc:spChg chg="add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100" creationId="{829A1E2C-5AC8-40FC-99E9-832069D39792}"/>
          </ac:spMkLst>
        </pc:spChg>
        <pc:spChg chg="add">
          <ac:chgData name="ANAMARIJA DIKLIĆ" userId="14c0a1d7-8358-4e44-8d86-583c1c6561b6" providerId="ADAL" clId="{E7E7C1CD-1DC7-4377-9261-EE794F13E679}" dt="2022-06-19T17:03:29.126" v="771" actId="26606"/>
          <ac:spMkLst>
            <pc:docMk/>
            <pc:sldMk cId="3729180020" sldId="258"/>
            <ac:spMk id="3101" creationId="{55C54A75-E44A-4147-B9D0-FF46CFD31612}"/>
          </ac:spMkLst>
        </pc:spChg>
        <pc:picChg chg="mod ord">
          <ac:chgData name="ANAMARIJA DIKLIĆ" userId="14c0a1d7-8358-4e44-8d86-583c1c6561b6" providerId="ADAL" clId="{E7E7C1CD-1DC7-4377-9261-EE794F13E679}" dt="2022-06-19T17:03:29.126" v="771" actId="26606"/>
          <ac:picMkLst>
            <pc:docMk/>
            <pc:sldMk cId="3729180020" sldId="258"/>
            <ac:picMk id="3074" creationId="{DB7FCC9C-BF04-45D1-8599-5C0D80316F45}"/>
          </ac:picMkLst>
        </pc:picChg>
      </pc:sldChg>
      <pc:sldChg chg="addSp delSp modSp mod">
        <pc:chgData name="ANAMARIJA DIKLIĆ" userId="14c0a1d7-8358-4e44-8d86-583c1c6561b6" providerId="ADAL" clId="{E7E7C1CD-1DC7-4377-9261-EE794F13E679}" dt="2022-06-19T17:01:28.582" v="713" actId="14100"/>
        <pc:sldMkLst>
          <pc:docMk/>
          <pc:sldMk cId="2047311565" sldId="259"/>
        </pc:sldMkLst>
        <pc:spChg chg="mod">
          <ac:chgData name="ANAMARIJA DIKLIĆ" userId="14c0a1d7-8358-4e44-8d86-583c1c6561b6" providerId="ADAL" clId="{E7E7C1CD-1DC7-4377-9261-EE794F13E679}" dt="2022-06-19T17:01:13.878" v="709" actId="1076"/>
          <ac:spMkLst>
            <pc:docMk/>
            <pc:sldMk cId="2047311565" sldId="259"/>
            <ac:spMk id="2" creationId="{D5FAC255-FDB0-456F-8132-FAED9C6FC052}"/>
          </ac:spMkLst>
        </pc:spChg>
        <pc:spChg chg="mod">
          <ac:chgData name="ANAMARIJA DIKLIĆ" userId="14c0a1d7-8358-4e44-8d86-583c1c6561b6" providerId="ADAL" clId="{E7E7C1CD-1DC7-4377-9261-EE794F13E679}" dt="2022-06-19T17:01:28.582" v="713" actId="14100"/>
          <ac:spMkLst>
            <pc:docMk/>
            <pc:sldMk cId="2047311565" sldId="259"/>
            <ac:spMk id="3" creationId="{1A0B2A09-0DC8-4279-9825-EAB90A095166}"/>
          </ac:spMkLst>
        </pc:spChg>
        <pc:spChg chg="del">
          <ac:chgData name="ANAMARIJA DIKLIĆ" userId="14c0a1d7-8358-4e44-8d86-583c1c6561b6" providerId="ADAL" clId="{E7E7C1CD-1DC7-4377-9261-EE794F13E679}" dt="2022-06-19T17:00:11.318" v="695" actId="26606"/>
          <ac:spMkLst>
            <pc:docMk/>
            <pc:sldMk cId="2047311565" sldId="259"/>
            <ac:spMk id="2055" creationId="{593B4D24-F4A8-4141-A20A-E0575D199633}"/>
          </ac:spMkLst>
        </pc:spChg>
        <pc:spChg chg="del">
          <ac:chgData name="ANAMARIJA DIKLIĆ" userId="14c0a1d7-8358-4e44-8d86-583c1c6561b6" providerId="ADAL" clId="{E7E7C1CD-1DC7-4377-9261-EE794F13E679}" dt="2022-06-19T17:00:11.318" v="695" actId="26606"/>
          <ac:spMkLst>
            <pc:docMk/>
            <pc:sldMk cId="2047311565" sldId="259"/>
            <ac:spMk id="2057" creationId="{55A741C2-AB82-4BF5-9324-5D0B56A3D0F7}"/>
          </ac:spMkLst>
        </pc:spChg>
        <pc:spChg chg="del">
          <ac:chgData name="ANAMARIJA DIKLIĆ" userId="14c0a1d7-8358-4e44-8d86-583c1c6561b6" providerId="ADAL" clId="{E7E7C1CD-1DC7-4377-9261-EE794F13E679}" dt="2022-06-19T17:00:11.318" v="695" actId="26606"/>
          <ac:spMkLst>
            <pc:docMk/>
            <pc:sldMk cId="2047311565" sldId="259"/>
            <ac:spMk id="2059" creationId="{DCD46807-BF17-4E5D-90A8-A062604C00C6}"/>
          </ac:spMkLst>
        </pc:spChg>
        <pc:spChg chg="del">
          <ac:chgData name="ANAMARIJA DIKLIĆ" userId="14c0a1d7-8358-4e44-8d86-583c1c6561b6" providerId="ADAL" clId="{E7E7C1CD-1DC7-4377-9261-EE794F13E679}" dt="2022-06-19T17:00:11.318" v="695" actId="26606"/>
          <ac:spMkLst>
            <pc:docMk/>
            <pc:sldMk cId="2047311565" sldId="259"/>
            <ac:spMk id="2061" creationId="{823926DB-76C8-474A-B5FB-F43C59E33FC5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66" creationId="{10CE40DC-5723-449B-A365-A61D8C262E93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68" creationId="{28207E96-6DFF-4119-B2EA-3299067D2F45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70" creationId="{9E223C86-12C5-4A60-A21A-D7FC75EFC658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72" creationId="{FA573AF0-3C0B-4895-A7A6-F41B03211538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74" creationId="{62442AC3-A9B0-4865-8A8A-1504FFC6E4D0}"/>
          </ac:spMkLst>
        </pc:spChg>
        <pc:spChg chg="add del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76" creationId="{68451DCE-129E-43B6-BA50-3C8339E4618E}"/>
          </ac:spMkLst>
        </pc:spChg>
        <pc:spChg chg="add del">
          <ac:chgData name="ANAMARIJA DIKLIĆ" userId="14c0a1d7-8358-4e44-8d86-583c1c6561b6" providerId="ADAL" clId="{E7E7C1CD-1DC7-4377-9261-EE794F13E679}" dt="2022-06-19T17:01:00.778" v="704" actId="26606"/>
          <ac:spMkLst>
            <pc:docMk/>
            <pc:sldMk cId="2047311565" sldId="259"/>
            <ac:spMk id="2081" creationId="{3D5FBB81-B61B-416A-8F5D-A8DDF62530F1}"/>
          </ac:spMkLst>
        </pc:spChg>
        <pc:spChg chg="add del">
          <ac:chgData name="ANAMARIJA DIKLIĆ" userId="14c0a1d7-8358-4e44-8d86-583c1c6561b6" providerId="ADAL" clId="{E7E7C1CD-1DC7-4377-9261-EE794F13E679}" dt="2022-06-19T17:01:00.778" v="704" actId="26606"/>
          <ac:spMkLst>
            <pc:docMk/>
            <pc:sldMk cId="2047311565" sldId="259"/>
            <ac:spMk id="2083" creationId="{40C0D7D4-D83D-4C58-87D1-955F0A9173D7}"/>
          </ac:spMkLst>
        </pc:spChg>
        <pc:spChg chg="add del">
          <ac:chgData name="ANAMARIJA DIKLIĆ" userId="14c0a1d7-8358-4e44-8d86-583c1c6561b6" providerId="ADAL" clId="{E7E7C1CD-1DC7-4377-9261-EE794F13E679}" dt="2022-06-19T17:01:00.778" v="704" actId="26606"/>
          <ac:spMkLst>
            <pc:docMk/>
            <pc:sldMk cId="2047311565" sldId="259"/>
            <ac:spMk id="2085" creationId="{0BA56A81-C9DD-4EBA-9E13-32FFB51CFD45}"/>
          </ac:spMkLst>
        </pc:spChg>
        <pc:spChg chg="add del">
          <ac:chgData name="ANAMARIJA DIKLIĆ" userId="14c0a1d7-8358-4e44-8d86-583c1c6561b6" providerId="ADAL" clId="{E7E7C1CD-1DC7-4377-9261-EE794F13E679}" dt="2022-06-19T17:01:00.778" v="704" actId="26606"/>
          <ac:spMkLst>
            <pc:docMk/>
            <pc:sldMk cId="2047311565" sldId="259"/>
            <ac:spMk id="2087" creationId="{15F9A324-404E-4C5D-AFF0-C5D0D84182B0}"/>
          </ac:spMkLst>
        </pc:spChg>
        <pc:spChg chg="add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89" creationId="{8181FC64-B306-4821-98E2-780662EFC486}"/>
          </ac:spMkLst>
        </pc:spChg>
        <pc:spChg chg="add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90" creationId="{5871FC61-DD4E-47D4-81FD-8A7E7D12B371}"/>
          </ac:spMkLst>
        </pc:spChg>
        <pc:spChg chg="add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91" creationId="{829A1E2C-5AC8-40FC-99E9-832069D39792}"/>
          </ac:spMkLst>
        </pc:spChg>
        <pc:spChg chg="add">
          <ac:chgData name="ANAMARIJA DIKLIĆ" userId="14c0a1d7-8358-4e44-8d86-583c1c6561b6" providerId="ADAL" clId="{E7E7C1CD-1DC7-4377-9261-EE794F13E679}" dt="2022-06-19T17:01:00.783" v="705" actId="26606"/>
          <ac:spMkLst>
            <pc:docMk/>
            <pc:sldMk cId="2047311565" sldId="259"/>
            <ac:spMk id="2092" creationId="{55C54A75-E44A-4147-B9D0-FF46CFD31612}"/>
          </ac:spMkLst>
        </pc:spChg>
        <pc:picChg chg="mod ord">
          <ac:chgData name="ANAMARIJA DIKLIĆ" userId="14c0a1d7-8358-4e44-8d86-583c1c6561b6" providerId="ADAL" clId="{E7E7C1CD-1DC7-4377-9261-EE794F13E679}" dt="2022-06-19T17:01:00.783" v="705" actId="26606"/>
          <ac:picMkLst>
            <pc:docMk/>
            <pc:sldMk cId="2047311565" sldId="259"/>
            <ac:picMk id="2050" creationId="{F4596841-E1CA-44ED-8175-9714FCD7BE5F}"/>
          </ac:picMkLst>
        </pc:picChg>
      </pc:sldChg>
      <pc:sldChg chg="addSp delSp modSp mod">
        <pc:chgData name="ANAMARIJA DIKLIĆ" userId="14c0a1d7-8358-4e44-8d86-583c1c6561b6" providerId="ADAL" clId="{E7E7C1CD-1DC7-4377-9261-EE794F13E679}" dt="2022-06-19T17:02:34.125" v="759" actId="20577"/>
        <pc:sldMkLst>
          <pc:docMk/>
          <pc:sldMk cId="358537272" sldId="260"/>
        </pc:sldMkLst>
        <pc:spChg chg="mod">
          <ac:chgData name="ANAMARIJA DIKLIĆ" userId="14c0a1d7-8358-4e44-8d86-583c1c6561b6" providerId="ADAL" clId="{E7E7C1CD-1DC7-4377-9261-EE794F13E679}" dt="2022-06-19T17:01:54.844" v="719" actId="255"/>
          <ac:spMkLst>
            <pc:docMk/>
            <pc:sldMk cId="358537272" sldId="260"/>
            <ac:spMk id="2" creationId="{5F901251-D3D6-4D94-A955-8EE18D504A3B}"/>
          </ac:spMkLst>
        </pc:spChg>
        <pc:spChg chg="mod">
          <ac:chgData name="ANAMARIJA DIKLIĆ" userId="14c0a1d7-8358-4e44-8d86-583c1c6561b6" providerId="ADAL" clId="{E7E7C1CD-1DC7-4377-9261-EE794F13E679}" dt="2022-06-19T17:02:34.125" v="759" actId="20577"/>
          <ac:spMkLst>
            <pc:docMk/>
            <pc:sldMk cId="358537272" sldId="260"/>
            <ac:spMk id="3" creationId="{F654688D-A3C2-4716-A286-AE5F9D599D4C}"/>
          </ac:spMkLst>
        </pc:spChg>
        <pc:spChg chg="del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31" creationId="{593B4D24-F4A8-4141-A20A-E0575D199633}"/>
          </ac:spMkLst>
        </pc:spChg>
        <pc:spChg chg="del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33" creationId="{55A741C2-AB82-4BF5-9324-5D0B56A3D0F7}"/>
          </ac:spMkLst>
        </pc:spChg>
        <pc:spChg chg="del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35" creationId="{DCD46807-BF17-4E5D-90A8-A062604C00C6}"/>
          </ac:spMkLst>
        </pc:spChg>
        <pc:spChg chg="del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37" creationId="{823926DB-76C8-474A-B5FB-F43C59E33FC5}"/>
          </ac:spMkLst>
        </pc:spChg>
        <pc:spChg chg="add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42" creationId="{8181FC64-B306-4821-98E2-780662EFC486}"/>
          </ac:spMkLst>
        </pc:spChg>
        <pc:spChg chg="add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44" creationId="{5871FC61-DD4E-47D4-81FD-8A7E7D12B371}"/>
          </ac:spMkLst>
        </pc:spChg>
        <pc:spChg chg="add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46" creationId="{829A1E2C-5AC8-40FC-99E9-832069D39792}"/>
          </ac:spMkLst>
        </pc:spChg>
        <pc:spChg chg="add">
          <ac:chgData name="ANAMARIJA DIKLIĆ" userId="14c0a1d7-8358-4e44-8d86-583c1c6561b6" providerId="ADAL" clId="{E7E7C1CD-1DC7-4377-9261-EE794F13E679}" dt="2022-06-19T17:01:42.175" v="714" actId="26606"/>
          <ac:spMkLst>
            <pc:docMk/>
            <pc:sldMk cId="358537272" sldId="260"/>
            <ac:spMk id="1048" creationId="{55C54A75-E44A-4147-B9D0-FF46CFD31612}"/>
          </ac:spMkLst>
        </pc:spChg>
        <pc:picChg chg="mod ord">
          <ac:chgData name="ANAMARIJA DIKLIĆ" userId="14c0a1d7-8358-4e44-8d86-583c1c6561b6" providerId="ADAL" clId="{E7E7C1CD-1DC7-4377-9261-EE794F13E679}" dt="2022-06-19T17:01:42.175" v="714" actId="26606"/>
          <ac:picMkLst>
            <pc:docMk/>
            <pc:sldMk cId="358537272" sldId="260"/>
            <ac:picMk id="1026" creationId="{68DFE1E9-5D50-4DDE-972E-DF0B8E9EF8BB}"/>
          </ac:picMkLst>
        </pc:picChg>
      </pc:sldChg>
      <pc:sldChg chg="modSp mod">
        <pc:chgData name="ANAMARIJA DIKLIĆ" userId="14c0a1d7-8358-4e44-8d86-583c1c6561b6" providerId="ADAL" clId="{E7E7C1CD-1DC7-4377-9261-EE794F13E679}" dt="2022-06-19T17:10:47.065" v="809" actId="255"/>
        <pc:sldMkLst>
          <pc:docMk/>
          <pc:sldMk cId="3770815167" sldId="261"/>
        </pc:sldMkLst>
        <pc:spChg chg="mod">
          <ac:chgData name="ANAMARIJA DIKLIĆ" userId="14c0a1d7-8358-4e44-8d86-583c1c6561b6" providerId="ADAL" clId="{E7E7C1CD-1DC7-4377-9261-EE794F13E679}" dt="2022-06-19T17:10:33.362" v="805" actId="255"/>
          <ac:spMkLst>
            <pc:docMk/>
            <pc:sldMk cId="3770815167" sldId="261"/>
            <ac:spMk id="2" creationId="{4A1AC21D-B698-4087-9FA3-996D542C143E}"/>
          </ac:spMkLst>
        </pc:spChg>
        <pc:spChg chg="mod">
          <ac:chgData name="ANAMARIJA DIKLIĆ" userId="14c0a1d7-8358-4e44-8d86-583c1c6561b6" providerId="ADAL" clId="{E7E7C1CD-1DC7-4377-9261-EE794F13E679}" dt="2022-06-19T17:10:47.065" v="809" actId="255"/>
          <ac:spMkLst>
            <pc:docMk/>
            <pc:sldMk cId="3770815167" sldId="261"/>
            <ac:spMk id="3" creationId="{C76A7D71-34AF-4CA3-8C9C-56A08D58D32E}"/>
          </ac:spMkLst>
        </pc:spChg>
      </pc:sldChg>
      <pc:sldChg chg="modSp mod">
        <pc:chgData name="ANAMARIJA DIKLIĆ" userId="14c0a1d7-8358-4e44-8d86-583c1c6561b6" providerId="ADAL" clId="{E7E7C1CD-1DC7-4377-9261-EE794F13E679}" dt="2022-06-19T17:12:31.160" v="838" actId="255"/>
        <pc:sldMkLst>
          <pc:docMk/>
          <pc:sldMk cId="1429091455" sldId="262"/>
        </pc:sldMkLst>
        <pc:spChg chg="mod">
          <ac:chgData name="ANAMARIJA DIKLIĆ" userId="14c0a1d7-8358-4e44-8d86-583c1c6561b6" providerId="ADAL" clId="{E7E7C1CD-1DC7-4377-9261-EE794F13E679}" dt="2022-06-19T17:12:02.222" v="829" actId="1076"/>
          <ac:spMkLst>
            <pc:docMk/>
            <pc:sldMk cId="1429091455" sldId="262"/>
            <ac:spMk id="2" creationId="{1E412851-96B1-4618-BF26-D28A89D8B0E3}"/>
          </ac:spMkLst>
        </pc:spChg>
        <pc:spChg chg="mod">
          <ac:chgData name="ANAMARIJA DIKLIĆ" userId="14c0a1d7-8358-4e44-8d86-583c1c6561b6" providerId="ADAL" clId="{E7E7C1CD-1DC7-4377-9261-EE794F13E679}" dt="2022-06-19T17:12:31.160" v="838" actId="255"/>
          <ac:spMkLst>
            <pc:docMk/>
            <pc:sldMk cId="1429091455" sldId="262"/>
            <ac:spMk id="3" creationId="{E8B50C64-2E71-4282-AFE4-CAD68A8240D2}"/>
          </ac:spMkLst>
        </pc:spChg>
      </pc:sldChg>
      <pc:sldChg chg="modSp mod">
        <pc:chgData name="ANAMARIJA DIKLIĆ" userId="14c0a1d7-8358-4e44-8d86-583c1c6561b6" providerId="ADAL" clId="{E7E7C1CD-1DC7-4377-9261-EE794F13E679}" dt="2022-06-19T17:13:02.725" v="850" actId="27636"/>
        <pc:sldMkLst>
          <pc:docMk/>
          <pc:sldMk cId="2879522332" sldId="263"/>
        </pc:sldMkLst>
        <pc:spChg chg="mod">
          <ac:chgData name="ANAMARIJA DIKLIĆ" userId="14c0a1d7-8358-4e44-8d86-583c1c6561b6" providerId="ADAL" clId="{E7E7C1CD-1DC7-4377-9261-EE794F13E679}" dt="2022-06-19T17:12:41.229" v="841" actId="255"/>
          <ac:spMkLst>
            <pc:docMk/>
            <pc:sldMk cId="2879522332" sldId="263"/>
            <ac:spMk id="2" creationId="{954DAB71-36CD-47BB-9783-148258B6E688}"/>
          </ac:spMkLst>
        </pc:spChg>
        <pc:spChg chg="mod">
          <ac:chgData name="ANAMARIJA DIKLIĆ" userId="14c0a1d7-8358-4e44-8d86-583c1c6561b6" providerId="ADAL" clId="{E7E7C1CD-1DC7-4377-9261-EE794F13E679}" dt="2022-06-19T17:13:02.725" v="850" actId="27636"/>
          <ac:spMkLst>
            <pc:docMk/>
            <pc:sldMk cId="2879522332" sldId="263"/>
            <ac:spMk id="3" creationId="{97D29F1B-2543-4905-BF27-A1DC436816C3}"/>
          </ac:spMkLst>
        </pc:spChg>
      </pc:sldChg>
      <pc:sldChg chg="addSp modSp new mod setBg">
        <pc:chgData name="ANAMARIJA DIKLIĆ" userId="14c0a1d7-8358-4e44-8d86-583c1c6561b6" providerId="ADAL" clId="{E7E7C1CD-1DC7-4377-9261-EE794F13E679}" dt="2022-06-19T17:10:17.038" v="801" actId="1076"/>
        <pc:sldMkLst>
          <pc:docMk/>
          <pc:sldMk cId="2458680005" sldId="264"/>
        </pc:sldMkLst>
        <pc:spChg chg="mod">
          <ac:chgData name="ANAMARIJA DIKLIĆ" userId="14c0a1d7-8358-4e44-8d86-583c1c6561b6" providerId="ADAL" clId="{E7E7C1CD-1DC7-4377-9261-EE794F13E679}" dt="2022-06-19T17:09:29.635" v="788" actId="255"/>
          <ac:spMkLst>
            <pc:docMk/>
            <pc:sldMk cId="2458680005" sldId="264"/>
            <ac:spMk id="2" creationId="{6EC0696D-783A-4492-8E44-0BFB84E5B589}"/>
          </ac:spMkLst>
        </pc:spChg>
        <pc:spChg chg="mod">
          <ac:chgData name="ANAMARIJA DIKLIĆ" userId="14c0a1d7-8358-4e44-8d86-583c1c6561b6" providerId="ADAL" clId="{E7E7C1CD-1DC7-4377-9261-EE794F13E679}" dt="2022-06-19T17:10:17.038" v="801" actId="1076"/>
          <ac:spMkLst>
            <pc:docMk/>
            <pc:sldMk cId="2458680005" sldId="264"/>
            <ac:spMk id="3" creationId="{4D9777DD-EF09-4A89-8C42-85C28B302C26}"/>
          </ac:spMkLst>
        </pc:spChg>
        <pc:spChg chg="add">
          <ac:chgData name="ANAMARIJA DIKLIĆ" userId="14c0a1d7-8358-4e44-8d86-583c1c6561b6" providerId="ADAL" clId="{E7E7C1CD-1DC7-4377-9261-EE794F13E679}" dt="2022-06-19T16:55:50.678" v="472" actId="26606"/>
          <ac:spMkLst>
            <pc:docMk/>
            <pc:sldMk cId="2458680005" sldId="264"/>
            <ac:spMk id="6151" creationId="{3D5FBB81-B61B-416A-8F5D-A8DDF62530F1}"/>
          </ac:spMkLst>
        </pc:spChg>
        <pc:spChg chg="add">
          <ac:chgData name="ANAMARIJA DIKLIĆ" userId="14c0a1d7-8358-4e44-8d86-583c1c6561b6" providerId="ADAL" clId="{E7E7C1CD-1DC7-4377-9261-EE794F13E679}" dt="2022-06-19T16:55:50.678" v="472" actId="26606"/>
          <ac:spMkLst>
            <pc:docMk/>
            <pc:sldMk cId="2458680005" sldId="264"/>
            <ac:spMk id="6153" creationId="{40C0D7D4-D83D-4C58-87D1-955F0A9173D7}"/>
          </ac:spMkLst>
        </pc:spChg>
        <pc:spChg chg="add">
          <ac:chgData name="ANAMARIJA DIKLIĆ" userId="14c0a1d7-8358-4e44-8d86-583c1c6561b6" providerId="ADAL" clId="{E7E7C1CD-1DC7-4377-9261-EE794F13E679}" dt="2022-06-19T16:55:50.678" v="472" actId="26606"/>
          <ac:spMkLst>
            <pc:docMk/>
            <pc:sldMk cId="2458680005" sldId="264"/>
            <ac:spMk id="6155" creationId="{0BA56A81-C9DD-4EBA-9E13-32FFB51CFD45}"/>
          </ac:spMkLst>
        </pc:spChg>
        <pc:spChg chg="add">
          <ac:chgData name="ANAMARIJA DIKLIĆ" userId="14c0a1d7-8358-4e44-8d86-583c1c6561b6" providerId="ADAL" clId="{E7E7C1CD-1DC7-4377-9261-EE794F13E679}" dt="2022-06-19T16:55:50.678" v="472" actId="26606"/>
          <ac:spMkLst>
            <pc:docMk/>
            <pc:sldMk cId="2458680005" sldId="264"/>
            <ac:spMk id="6157" creationId="{15F9A324-404E-4C5D-AFF0-C5D0D84182B0}"/>
          </ac:spMkLst>
        </pc:spChg>
        <pc:picChg chg="add mod ord">
          <ac:chgData name="ANAMARIJA DIKLIĆ" userId="14c0a1d7-8358-4e44-8d86-583c1c6561b6" providerId="ADAL" clId="{E7E7C1CD-1DC7-4377-9261-EE794F13E679}" dt="2022-06-19T16:55:50.678" v="472" actId="26606"/>
          <ac:picMkLst>
            <pc:docMk/>
            <pc:sldMk cId="2458680005" sldId="264"/>
            <ac:picMk id="6146" creationId="{546DA31F-C846-406E-8058-59E5F9CCC9E0}"/>
          </ac:picMkLst>
        </pc:picChg>
      </pc:sldChg>
      <pc:sldChg chg="addSp modSp new mod setBg">
        <pc:chgData name="ANAMARIJA DIKLIĆ" userId="14c0a1d7-8358-4e44-8d86-583c1c6561b6" providerId="ADAL" clId="{E7E7C1CD-1DC7-4377-9261-EE794F13E679}" dt="2022-06-19T17:11:43.350" v="823" actId="255"/>
        <pc:sldMkLst>
          <pc:docMk/>
          <pc:sldMk cId="930481774" sldId="265"/>
        </pc:sldMkLst>
        <pc:spChg chg="mod">
          <ac:chgData name="ANAMARIJA DIKLIĆ" userId="14c0a1d7-8358-4e44-8d86-583c1c6561b6" providerId="ADAL" clId="{E7E7C1CD-1DC7-4377-9261-EE794F13E679}" dt="2022-06-19T17:11:32.575" v="819" actId="1076"/>
          <ac:spMkLst>
            <pc:docMk/>
            <pc:sldMk cId="930481774" sldId="265"/>
            <ac:spMk id="2" creationId="{04982D82-E643-4A08-9A47-5EAE2388B625}"/>
          </ac:spMkLst>
        </pc:spChg>
        <pc:spChg chg="mod">
          <ac:chgData name="ANAMARIJA DIKLIĆ" userId="14c0a1d7-8358-4e44-8d86-583c1c6561b6" providerId="ADAL" clId="{E7E7C1CD-1DC7-4377-9261-EE794F13E679}" dt="2022-06-19T17:11:43.350" v="823" actId="255"/>
          <ac:spMkLst>
            <pc:docMk/>
            <pc:sldMk cId="930481774" sldId="265"/>
            <ac:spMk id="3" creationId="{ABE4A91D-63AD-447B-BF79-DC6DC25603CB}"/>
          </ac:spMkLst>
        </pc:spChg>
        <pc:spChg chg="add">
          <ac:chgData name="ANAMARIJA DIKLIĆ" userId="14c0a1d7-8358-4e44-8d86-583c1c6561b6" providerId="ADAL" clId="{E7E7C1CD-1DC7-4377-9261-EE794F13E679}" dt="2022-06-19T16:58:48.447" v="677" actId="26606"/>
          <ac:spMkLst>
            <pc:docMk/>
            <pc:sldMk cId="930481774" sldId="265"/>
            <ac:spMk id="7175" creationId="{3D5FBB81-B61B-416A-8F5D-A8DDF62530F1}"/>
          </ac:spMkLst>
        </pc:spChg>
        <pc:spChg chg="add">
          <ac:chgData name="ANAMARIJA DIKLIĆ" userId="14c0a1d7-8358-4e44-8d86-583c1c6561b6" providerId="ADAL" clId="{E7E7C1CD-1DC7-4377-9261-EE794F13E679}" dt="2022-06-19T16:58:48.447" v="677" actId="26606"/>
          <ac:spMkLst>
            <pc:docMk/>
            <pc:sldMk cId="930481774" sldId="265"/>
            <ac:spMk id="7177" creationId="{40C0D7D4-D83D-4C58-87D1-955F0A9173D7}"/>
          </ac:spMkLst>
        </pc:spChg>
        <pc:spChg chg="add">
          <ac:chgData name="ANAMARIJA DIKLIĆ" userId="14c0a1d7-8358-4e44-8d86-583c1c6561b6" providerId="ADAL" clId="{E7E7C1CD-1DC7-4377-9261-EE794F13E679}" dt="2022-06-19T16:58:48.447" v="677" actId="26606"/>
          <ac:spMkLst>
            <pc:docMk/>
            <pc:sldMk cId="930481774" sldId="265"/>
            <ac:spMk id="7179" creationId="{0BA56A81-C9DD-4EBA-9E13-32FFB51CFD45}"/>
          </ac:spMkLst>
        </pc:spChg>
        <pc:spChg chg="add">
          <ac:chgData name="ANAMARIJA DIKLIĆ" userId="14c0a1d7-8358-4e44-8d86-583c1c6561b6" providerId="ADAL" clId="{E7E7C1CD-1DC7-4377-9261-EE794F13E679}" dt="2022-06-19T16:58:48.447" v="677" actId="26606"/>
          <ac:spMkLst>
            <pc:docMk/>
            <pc:sldMk cId="930481774" sldId="265"/>
            <ac:spMk id="7181" creationId="{15F9A324-404E-4C5D-AFF0-C5D0D84182B0}"/>
          </ac:spMkLst>
        </pc:spChg>
        <pc:picChg chg="add mod ord">
          <ac:chgData name="ANAMARIJA DIKLIĆ" userId="14c0a1d7-8358-4e44-8d86-583c1c6561b6" providerId="ADAL" clId="{E7E7C1CD-1DC7-4377-9261-EE794F13E679}" dt="2022-06-19T16:58:48.447" v="677" actId="26606"/>
          <ac:picMkLst>
            <pc:docMk/>
            <pc:sldMk cId="930481774" sldId="265"/>
            <ac:picMk id="7170" creationId="{1C280714-402A-4326-87D7-C6AE42D86BB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xmlns="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xmlns="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062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273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5134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482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xmlns="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xmlns="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xmlns="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xmlns="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xmlns="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xmlns="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xmlns="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xmlns="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xmlns="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xmlns="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xmlns="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xmlns="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xmlns="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pPr/>
              <a:t>10/14/2023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9494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907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xmlns="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07183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xmlns="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0305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4588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4828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773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pPr/>
              <a:t>10/14/2023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7203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27" r:id="rId5"/>
    <p:sldLayoutId id="2147483732" r:id="rId6"/>
    <p:sldLayoutId id="2147483728" r:id="rId7"/>
    <p:sldLayoutId id="2147483729" r:id="rId8"/>
    <p:sldLayoutId id="2147483730" r:id="rId9"/>
    <p:sldLayoutId id="2147483731" r:id="rId10"/>
    <p:sldLayoutId id="2147483733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rajiski.ba/digitalno-oglasavanje/" TargetMode="External"/><Relationship Id="rId7" Type="http://schemas.openxmlformats.org/officeDocument/2006/relationships/hyperlink" Target="https://lilium.ba/blog/digitalni-marketing/digitalni-marketing-tehnike-i-alati-za-oglasavanje-na-internetu" TargetMode="External"/><Relationship Id="rId2" Type="http://schemas.openxmlformats.org/officeDocument/2006/relationships/hyperlink" Target="https://www.index.hr/vijesti/clanak/na-digitalno-oglasavanje-u-hrvatskoj-u-2021-potroseno-milijardu-i-657-milijuna-kuna/2369914.asp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r.encyclopedia-titanica.com/" TargetMode="External"/><Relationship Id="rId5" Type="http://schemas.openxmlformats.org/officeDocument/2006/relationships/hyperlink" Target="https://social-wizard.com/hr/digitalno-oglasavanje/" TargetMode="External"/><Relationship Id="rId4" Type="http://schemas.openxmlformats.org/officeDocument/2006/relationships/hyperlink" Target="https://www.zorland.hr/oglasavanje-za-tvrtke-obrte-i-udruge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xmlns="" id="{AC8EEB0F-BA72-49AC-956F-331B60FDE7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A6647C-5F9E-2357-B550-CC2E33304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1" b="24980"/>
          <a:stretch/>
        </p:blipFill>
        <p:spPr>
          <a:xfrm>
            <a:off x="1524" y="10"/>
            <a:ext cx="12188952" cy="6857990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8CC700D5-9809-43F4-89D5-7DBBCB0DCC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086" y="1519577"/>
            <a:ext cx="4875255" cy="4344028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C7163242-6303-46DC-BAC1-2A204F0613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006005" y="1664838"/>
            <a:ext cx="4581293" cy="4059095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805C4C40-D70E-4C4F-B228-98A0A61326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1300000" flipH="1">
            <a:off x="747085" y="1272209"/>
            <a:ext cx="5147826" cy="4839241"/>
          </a:xfrm>
          <a:custGeom>
            <a:avLst/>
            <a:gdLst>
              <a:gd name="connsiteX0" fmla="*/ 2180840 w 3810827"/>
              <a:gd name="connsiteY0" fmla="*/ 0 h 3634591"/>
              <a:gd name="connsiteX1" fmla="*/ 2866380 w 3810827"/>
              <a:gd name="connsiteY1" fmla="*/ 145165 h 3634591"/>
              <a:gd name="connsiteX2" fmla="*/ 3366366 w 3810827"/>
              <a:gd name="connsiteY2" fmla="*/ 536835 h 3634591"/>
              <a:gd name="connsiteX3" fmla="*/ 3810827 w 3810827"/>
              <a:gd name="connsiteY3" fmla="*/ 1924156 h 3634591"/>
              <a:gd name="connsiteX4" fmla="*/ 3612844 w 3810827"/>
              <a:gd name="connsiteY4" fmla="*/ 2493111 h 3634591"/>
              <a:gd name="connsiteX5" fmla="*/ 3026664 w 3810827"/>
              <a:gd name="connsiteY5" fmla="*/ 3022891 h 3634591"/>
              <a:gd name="connsiteX6" fmla="*/ 2897783 w 3810827"/>
              <a:gd name="connsiteY6" fmla="*/ 3124233 h 3634591"/>
              <a:gd name="connsiteX7" fmla="*/ 1838765 w 3810827"/>
              <a:gd name="connsiteY7" fmla="*/ 3634591 h 3634591"/>
              <a:gd name="connsiteX8" fmla="*/ 443724 w 3810827"/>
              <a:gd name="connsiteY8" fmla="*/ 2805020 h 3634591"/>
              <a:gd name="connsiteX9" fmla="*/ 295053 w 3810827"/>
              <a:gd name="connsiteY9" fmla="*/ 2592792 h 3634591"/>
              <a:gd name="connsiteX10" fmla="*/ 0 w 3810827"/>
              <a:gd name="connsiteY10" fmla="*/ 1924156 h 3634591"/>
              <a:gd name="connsiteX11" fmla="*/ 178275 w 3810827"/>
              <a:gd name="connsiteY11" fmla="*/ 1204061 h 3634591"/>
              <a:gd name="connsiteX12" fmla="*/ 669921 w 3810827"/>
              <a:gd name="connsiteY12" fmla="*/ 585306 h 3634591"/>
              <a:gd name="connsiteX13" fmla="*/ 1380730 w 3810827"/>
              <a:gd name="connsiteY13" fmla="*/ 156203 h 3634591"/>
              <a:gd name="connsiteX14" fmla="*/ 2180840 w 3810827"/>
              <a:gd name="connsiteY14" fmla="*/ 0 h 3634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10827" h="3634591">
                <a:moveTo>
                  <a:pt x="2180840" y="0"/>
                </a:moveTo>
                <a:cubicBezTo>
                  <a:pt x="2431406" y="0"/>
                  <a:pt x="2662018" y="48886"/>
                  <a:pt x="2866380" y="145165"/>
                </a:cubicBezTo>
                <a:cubicBezTo>
                  <a:pt x="3057903" y="235467"/>
                  <a:pt x="3226119" y="367269"/>
                  <a:pt x="3366366" y="536835"/>
                </a:cubicBezTo>
                <a:cubicBezTo>
                  <a:pt x="3652997" y="883519"/>
                  <a:pt x="3810827" y="1376199"/>
                  <a:pt x="3810827" y="1924156"/>
                </a:cubicBezTo>
                <a:cubicBezTo>
                  <a:pt x="3810827" y="2142775"/>
                  <a:pt x="3749739" y="2318234"/>
                  <a:pt x="3612844" y="2493111"/>
                </a:cubicBezTo>
                <a:cubicBezTo>
                  <a:pt x="3469652" y="2676041"/>
                  <a:pt x="3254495" y="2844528"/>
                  <a:pt x="3026664" y="3022891"/>
                </a:cubicBezTo>
                <a:cubicBezTo>
                  <a:pt x="2984630" y="3055759"/>
                  <a:pt x="2941206" y="3089789"/>
                  <a:pt x="2897783" y="3124233"/>
                </a:cubicBezTo>
                <a:cubicBezTo>
                  <a:pt x="2509094" y="3432490"/>
                  <a:pt x="2225408" y="3634591"/>
                  <a:pt x="1838765" y="3634591"/>
                </a:cubicBezTo>
                <a:cubicBezTo>
                  <a:pt x="1249640" y="3634591"/>
                  <a:pt x="832413" y="3386508"/>
                  <a:pt x="443724" y="2805020"/>
                </a:cubicBezTo>
                <a:cubicBezTo>
                  <a:pt x="392859" y="2728910"/>
                  <a:pt x="343138" y="2659690"/>
                  <a:pt x="295053" y="2592792"/>
                </a:cubicBezTo>
                <a:cubicBezTo>
                  <a:pt x="95761" y="2315411"/>
                  <a:pt x="0" y="2171160"/>
                  <a:pt x="0" y="1924156"/>
                </a:cubicBezTo>
                <a:cubicBezTo>
                  <a:pt x="0" y="1678896"/>
                  <a:pt x="60024" y="1436622"/>
                  <a:pt x="178275" y="1204061"/>
                </a:cubicBezTo>
                <a:cubicBezTo>
                  <a:pt x="293990" y="976561"/>
                  <a:pt x="459425" y="768319"/>
                  <a:pt x="669921" y="585306"/>
                </a:cubicBezTo>
                <a:cubicBezTo>
                  <a:pt x="876818" y="405365"/>
                  <a:pt x="1122558" y="256964"/>
                  <a:pt x="1380730" y="156203"/>
                </a:cubicBezTo>
                <a:cubicBezTo>
                  <a:pt x="1645852" y="52539"/>
                  <a:pt x="1915145" y="0"/>
                  <a:pt x="2180840" y="0"/>
                </a:cubicBezTo>
                <a:close/>
              </a:path>
            </a:pathLst>
          </a:custGeom>
          <a:noFill/>
          <a:ln w="1905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DC83985-66B1-45C2-BBC4-6FB90B721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3753" y="1441346"/>
            <a:ext cx="4481919" cy="2186393"/>
          </a:xfrm>
        </p:spPr>
        <p:txBody>
          <a:bodyPr anchor="b">
            <a:normAutofit/>
          </a:bodyPr>
          <a:lstStyle/>
          <a:p>
            <a:pPr algn="ctr"/>
            <a:r>
              <a:rPr lang="hr-HR" sz="4000" dirty="0">
                <a:solidFill>
                  <a:schemeClr val="bg1"/>
                </a:solidFill>
              </a:rPr>
              <a:t>Digitalno oglašavanje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xmlns="" id="{71CC6FAB-4A57-4EB1-B00E-6258FD5F4D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9852" y="4254655"/>
            <a:ext cx="3462291" cy="678633"/>
          </a:xfrm>
        </p:spPr>
        <p:txBody>
          <a:bodyPr anchor="t">
            <a:noAutofit/>
          </a:bodyPr>
          <a:lstStyle/>
          <a:p>
            <a:pPr algn="ctr">
              <a:lnSpc>
                <a:spcPct val="120000"/>
              </a:lnSpc>
            </a:pPr>
            <a:r>
              <a:rPr lang="hr-HR" sz="1400" dirty="0">
                <a:solidFill>
                  <a:schemeClr val="bg1"/>
                </a:solidFill>
              </a:rPr>
              <a:t>Anamarija Diklić, </a:t>
            </a:r>
            <a:r>
              <a:rPr lang="hr-HR" sz="1400" dirty="0" err="1">
                <a:solidFill>
                  <a:schemeClr val="bg1"/>
                </a:solidFill>
              </a:rPr>
              <a:t>mag.educ.politeh</a:t>
            </a:r>
            <a:r>
              <a:rPr lang="hr-HR" sz="1400" dirty="0">
                <a:solidFill>
                  <a:schemeClr val="bg1"/>
                </a:solidFill>
              </a:rPr>
              <a:t>. i </a:t>
            </a:r>
            <a:r>
              <a:rPr lang="hr-HR" sz="1400" dirty="0" err="1">
                <a:solidFill>
                  <a:schemeClr val="bg1"/>
                </a:solidFill>
              </a:rPr>
              <a:t>inf</a:t>
            </a:r>
            <a:endParaRPr lang="hr-HR" sz="1400" dirty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hr-HR" sz="1400" dirty="0">
                <a:solidFill>
                  <a:schemeClr val="bg1"/>
                </a:solidFill>
              </a:rPr>
              <a:t>Osnovna škola Skrad</a:t>
            </a:r>
          </a:p>
        </p:txBody>
      </p:sp>
    </p:spTree>
    <p:extLst>
      <p:ext uri="{BB962C8B-B14F-4D97-AF65-F5344CB8AC3E}">
        <p14:creationId xmlns:p14="http://schemas.microsoft.com/office/powerpoint/2010/main" xmlns="" val="2256925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9" name="Rectangle 2080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5FAC255-FDB0-456F-8132-FAED9C6FC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593" y="-146849"/>
            <a:ext cx="7160882" cy="1639888"/>
          </a:xfrm>
        </p:spPr>
        <p:txBody>
          <a:bodyPr anchor="b">
            <a:no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Pojam digitalnog oglašavanje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1A0B2A09-0DC8-4279-9825-EAB90A095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5" y="2312987"/>
            <a:ext cx="6377460" cy="4135437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Digitalni marketing ili Internet marketing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Skup aktivnosti koje se provode putem interneta s ciljem oglašavanja, promoviranja i prodaje proizvoda ili usluga krajnjim korisnicima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Ovaj vidi marketinga puno je brži i praktičniji od tradicionalnog načina oglašavanja (letci, brošure,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tzv.’’od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usta do usta’’, prezentacije, dnevne novine, radio,…)</a:t>
            </a:r>
          </a:p>
        </p:txBody>
      </p:sp>
      <p:sp>
        <p:nvSpPr>
          <p:cNvPr id="2090" name="Freeform: Shape 2082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91" name="Freeform: Shape 2084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92" name="Freeform: Shape 2086">
            <a:extLst>
              <a:ext uri="{FF2B5EF4-FFF2-40B4-BE49-F238E27FC236}">
                <a16:creationId xmlns:a16="http://schemas.microsoft.com/office/drawing/2014/main" xmlns="" id="{55C54A75-E44A-4147-B9D0-FF46CFD31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2050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F4596841-E1CA-44ED-8175-9714FCD7BE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80" r="45271" b="1"/>
          <a:stretch/>
        </p:blipFill>
        <p:spPr bwMode="auto"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4731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5F901251-D3D6-4D94-A955-8EE18D504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91" y="73818"/>
            <a:ext cx="7617034" cy="1639888"/>
          </a:xfrm>
        </p:spPr>
        <p:txBody>
          <a:bodyPr anchor="b">
            <a:norm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Pojam digitalnog oglašavanja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654688D-A3C2-4716-A286-AE5F9D599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091" y="2312988"/>
            <a:ext cx="6023232" cy="365125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Sve zastupljeniji način oglašavanja, pogotovo ako su u pitanju mladi odnosno mlađi korisnici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Zanimljivi interaktivni sadržaji koji privlači korisnike</a:t>
            </a:r>
          </a:p>
        </p:txBody>
      </p:sp>
      <p:sp>
        <p:nvSpPr>
          <p:cNvPr id="1044" name="Freeform: Shape 1043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6" name="Freeform: Shape 1045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048" name="Freeform: Shape 1047">
            <a:extLst>
              <a:ext uri="{FF2B5EF4-FFF2-40B4-BE49-F238E27FC236}">
                <a16:creationId xmlns:a16="http://schemas.microsoft.com/office/drawing/2014/main" xmlns="" id="{55C54A75-E44A-4147-B9D0-FF46CFD31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026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68DFE1E9-5D50-4DDE-972E-DF0B8E9EF8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80" r="45271" b="1"/>
          <a:stretch/>
        </p:blipFill>
        <p:spPr bwMode="auto"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537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98" name="Rectangle 3089">
            <a:extLst>
              <a:ext uri="{FF2B5EF4-FFF2-40B4-BE49-F238E27FC236}">
                <a16:creationId xmlns:a16="http://schemas.microsoft.com/office/drawing/2014/main" xmlns="" id="{8181FC64-B306-4821-98E2-780662EFC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525C4B5-C0AD-4F3E-885D-69889561D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976" y="-352425"/>
            <a:ext cx="7909623" cy="1639888"/>
          </a:xfrm>
        </p:spPr>
        <p:txBody>
          <a:bodyPr anchor="b">
            <a:no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Vrste digitalnog</a:t>
            </a:r>
            <a:r>
              <a:rPr lang="hr-HR" sz="4000" dirty="0"/>
              <a:t> </a:t>
            </a:r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oglašavanja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0BE1E90-A473-4BDA-8C39-D6F7D9A3B0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9975" y="1522413"/>
            <a:ext cx="6434950" cy="4545012"/>
          </a:xfrm>
        </p:spPr>
        <p:txBody>
          <a:bodyPr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Oglašavanje na mrežnim pretraživačima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(plaćeni oglasi i SEO-bolje rangiranje web stranice na mrežnim pretraživačima)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Oglašavanje putem društvenih mreža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Fb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Instagram,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Linkedln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Twitter, …)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Marketing putem elektroničke pošte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Display oglašavanje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(sadržaji putem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-a)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Influenseri</a:t>
            </a:r>
            <a:endParaRPr lang="hr-H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99" name="Freeform: Shape 3091">
            <a:extLst>
              <a:ext uri="{FF2B5EF4-FFF2-40B4-BE49-F238E27FC236}">
                <a16:creationId xmlns:a16="http://schemas.microsoft.com/office/drawing/2014/main" xmlns="" id="{5871FC61-DD4E-47D4-81FD-8A7E7D12B3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100" name="Freeform: Shape 3093">
            <a:extLst>
              <a:ext uri="{FF2B5EF4-FFF2-40B4-BE49-F238E27FC236}">
                <a16:creationId xmlns:a16="http://schemas.microsoft.com/office/drawing/2014/main" xmlns="" id="{829A1E2C-5AC8-40FC-99E9-832069D39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577485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101" name="Freeform: Shape 3095">
            <a:extLst>
              <a:ext uri="{FF2B5EF4-FFF2-40B4-BE49-F238E27FC236}">
                <a16:creationId xmlns:a16="http://schemas.microsoft.com/office/drawing/2014/main" xmlns="" id="{55C54A75-E44A-4147-B9D0-FF46CFD316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67549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3074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DB7FCC9C-BF04-45D1-8599-5C0D80316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180" r="45271" b="1"/>
          <a:stretch/>
        </p:blipFill>
        <p:spPr bwMode="auto">
          <a:xfrm>
            <a:off x="7203882" y="10"/>
            <a:ext cx="4988118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2918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xmlns="" id="{3D5FBB81-B61B-416A-8F5D-A8DDF62530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6146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546DA31F-C846-406E-8058-59E5F9CCC9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3" r="34554" b="1"/>
          <a:stretch/>
        </p:blipFill>
        <p:spPr bwMode="auto">
          <a:xfrm>
            <a:off x="4691118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Freeform: Shape 6152">
            <a:extLst>
              <a:ext uri="{FF2B5EF4-FFF2-40B4-BE49-F238E27FC236}">
                <a16:creationId xmlns:a16="http://schemas.microsoft.com/office/drawing/2014/main" xmlns="" id="{40C0D7D4-D83D-4C58-87D1-955F0A917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6155" name="Freeform: Shape 6154">
            <a:extLst>
              <a:ext uri="{FF2B5EF4-FFF2-40B4-BE49-F238E27FC236}">
                <a16:creationId xmlns:a16="http://schemas.microsoft.com/office/drawing/2014/main" xmlns="" id="{0BA56A81-C9DD-4EBA-9E13-32FFB51CF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157" name="Freeform: Shape 6156">
            <a:extLst>
              <a:ext uri="{FF2B5EF4-FFF2-40B4-BE49-F238E27FC236}">
                <a16:creationId xmlns:a16="http://schemas.microsoft.com/office/drawing/2014/main" xmlns="" id="{15F9A324-404E-4C5D-AFF0-C5D0D84182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EC0696D-783A-4492-8E44-0BFB84E5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15" y="73818"/>
            <a:ext cx="7391400" cy="1639888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Najpoznatiji alati i servisi za digitalno oglašavanje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4D9777DD-EF09-4A89-8C42-85C28B302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080" y="2303463"/>
            <a:ext cx="7024936" cy="3651250"/>
          </a:xfrm>
        </p:spPr>
        <p:txBody>
          <a:bodyPr>
            <a:normAutofit fontScale="92500" lnSpcReduction="20000"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Društvene mreže (najviše Facebook, zatim Instagram)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hr-H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Mrežna tražilica – Google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hr-H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laćeno oglašavanje na tražilici - </a:t>
            </a:r>
            <a:r>
              <a:rPr lang="hr-H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hr-HR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Ads</a:t>
            </a:r>
            <a:endParaRPr lang="hr-HR" sz="2000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WordPress – 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alat za izradu web stranica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Aweber</a:t>
            </a:r>
            <a:r>
              <a:rPr lang="hr-H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hr-HR" sz="2000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Mailchimp</a:t>
            </a:r>
            <a:r>
              <a:rPr lang="hr-H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hr-HR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alati za e-mail marketing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hr-H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Google Analytics – </a:t>
            </a:r>
            <a:r>
              <a:rPr lang="hr-HR" sz="20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besplatan Google alat za analizu web stranice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v"/>
            </a:pPr>
            <a:endParaRPr lang="hr-HR" sz="1300" dirty="0"/>
          </a:p>
        </p:txBody>
      </p:sp>
    </p:spTree>
    <p:extLst>
      <p:ext uri="{BB962C8B-B14F-4D97-AF65-F5344CB8AC3E}">
        <p14:creationId xmlns:p14="http://schemas.microsoft.com/office/powerpoint/2010/main" xmlns="" val="2458680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xmlns="" id="{10CE40DC-5723-449B-A365-A61D8C262E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098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0630A7DC-AF36-41A1-83FD-13DCA8C1CC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822" r="-1" b="-1"/>
          <a:stretch/>
        </p:blipFill>
        <p:spPr bwMode="auto">
          <a:xfrm>
            <a:off x="1524" y="10"/>
            <a:ext cx="1218895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xmlns="" id="{28207E96-6DFF-4119-B2EA-3299067D2F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42598" y="0"/>
            <a:ext cx="10189600" cy="6858000"/>
          </a:xfrm>
          <a:custGeom>
            <a:avLst/>
            <a:gdLst>
              <a:gd name="connsiteX0" fmla="*/ 8513625 w 10189600"/>
              <a:gd name="connsiteY0" fmla="*/ 0 h 6858000"/>
              <a:gd name="connsiteX1" fmla="*/ 1434689 w 10189600"/>
              <a:gd name="connsiteY1" fmla="*/ 0 h 6858000"/>
              <a:gd name="connsiteX2" fmla="*/ 1271976 w 10189600"/>
              <a:gd name="connsiteY2" fmla="*/ 160651 h 6858000"/>
              <a:gd name="connsiteX3" fmla="*/ 0 w 10189600"/>
              <a:gd name="connsiteY3" fmla="*/ 3879329 h 6858000"/>
              <a:gd name="connsiteX4" fmla="*/ 1565101 w 10189600"/>
              <a:gd name="connsiteY4" fmla="*/ 6659296 h 6858000"/>
              <a:gd name="connsiteX5" fmla="*/ 1789426 w 10189600"/>
              <a:gd name="connsiteY5" fmla="*/ 6858000 h 6858000"/>
              <a:gd name="connsiteX6" fmla="*/ 8868328 w 10189600"/>
              <a:gd name="connsiteY6" fmla="*/ 6858000 h 6858000"/>
              <a:gd name="connsiteX7" fmla="*/ 8925683 w 10189600"/>
              <a:gd name="connsiteY7" fmla="*/ 6804604 h 6858000"/>
              <a:gd name="connsiteX8" fmla="*/ 10189600 w 10189600"/>
              <a:gd name="connsiteY8" fmla="*/ 4217082 h 6858000"/>
              <a:gd name="connsiteX9" fmla="*/ 8536469 w 10189600"/>
              <a:gd name="connsiteY9" fmla="*/ 174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89600" h="6858000">
                <a:moveTo>
                  <a:pt x="8513625" y="0"/>
                </a:moveTo>
                <a:lnTo>
                  <a:pt x="1434689" y="0"/>
                </a:lnTo>
                <a:lnTo>
                  <a:pt x="1271976" y="160651"/>
                </a:lnTo>
                <a:cubicBezTo>
                  <a:pt x="451613" y="1030749"/>
                  <a:pt x="0" y="2373165"/>
                  <a:pt x="0" y="3879329"/>
                </a:cubicBezTo>
                <a:cubicBezTo>
                  <a:pt x="0" y="5207145"/>
                  <a:pt x="731040" y="5919527"/>
                  <a:pt x="1565101" y="6659296"/>
                </a:cubicBezTo>
                <a:lnTo>
                  <a:pt x="1789426" y="6858000"/>
                </a:lnTo>
                <a:lnTo>
                  <a:pt x="8868328" y="6858000"/>
                </a:lnTo>
                <a:lnTo>
                  <a:pt x="8925683" y="6804604"/>
                </a:lnTo>
                <a:cubicBezTo>
                  <a:pt x="9627437" y="6132444"/>
                  <a:pt x="10189600" y="5418356"/>
                  <a:pt x="10189600" y="4217082"/>
                </a:cubicBezTo>
                <a:cubicBezTo>
                  <a:pt x="10189600" y="2437327"/>
                  <a:pt x="9597144" y="878708"/>
                  <a:pt x="8536469" y="17461"/>
                </a:cubicBez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107" name="Freeform: Shape 4106">
            <a:extLst>
              <a:ext uri="{FF2B5EF4-FFF2-40B4-BE49-F238E27FC236}">
                <a16:creationId xmlns:a16="http://schemas.microsoft.com/office/drawing/2014/main" xmlns="" id="{9E223C86-12C5-4A60-A21A-D7FC75EFC6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357813" y="0"/>
            <a:ext cx="1323453" cy="6858000"/>
          </a:xfrm>
          <a:custGeom>
            <a:avLst/>
            <a:gdLst>
              <a:gd name="connsiteX0" fmla="*/ 28443 w 1323453"/>
              <a:gd name="connsiteY0" fmla="*/ 0 h 6858000"/>
              <a:gd name="connsiteX1" fmla="*/ 10519 w 1323453"/>
              <a:gd name="connsiteY1" fmla="*/ 0 h 6858000"/>
              <a:gd name="connsiteX2" fmla="*/ 37377 w 1323453"/>
              <a:gd name="connsiteY2" fmla="*/ 27367 h 6858000"/>
              <a:gd name="connsiteX3" fmla="*/ 1297455 w 1323453"/>
              <a:gd name="connsiteY3" fmla="*/ 4282319 h 6858000"/>
              <a:gd name="connsiteX4" fmla="*/ 248584 w 1323453"/>
              <a:gd name="connsiteY4" fmla="*/ 6615157 h 6858000"/>
              <a:gd name="connsiteX5" fmla="*/ 0 w 1323453"/>
              <a:gd name="connsiteY5" fmla="*/ 6858000 h 6858000"/>
              <a:gd name="connsiteX6" fmla="*/ 19869 w 1323453"/>
              <a:gd name="connsiteY6" fmla="*/ 6858000 h 6858000"/>
              <a:gd name="connsiteX7" fmla="*/ 267461 w 1323453"/>
              <a:gd name="connsiteY7" fmla="*/ 6616128 h 6858000"/>
              <a:gd name="connsiteX8" fmla="*/ 1316330 w 1323453"/>
              <a:gd name="connsiteY8" fmla="*/ 4283289 h 6858000"/>
              <a:gd name="connsiteX9" fmla="*/ 56253 w 1323453"/>
              <a:gd name="connsiteY9" fmla="*/ 283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3453" h="6858000">
                <a:moveTo>
                  <a:pt x="28443" y="0"/>
                </a:moveTo>
                <a:lnTo>
                  <a:pt x="10519" y="0"/>
                </a:lnTo>
                <a:lnTo>
                  <a:pt x="37377" y="27367"/>
                </a:lnTo>
                <a:cubicBezTo>
                  <a:pt x="919519" y="995374"/>
                  <a:pt x="1367465" y="2551123"/>
                  <a:pt x="1297455" y="4282319"/>
                </a:cubicBezTo>
                <a:cubicBezTo>
                  <a:pt x="1254252" y="5350659"/>
                  <a:pt x="821705" y="6026831"/>
                  <a:pt x="248584" y="6615157"/>
                </a:cubicBezTo>
                <a:lnTo>
                  <a:pt x="0" y="6858000"/>
                </a:lnTo>
                <a:lnTo>
                  <a:pt x="19869" y="6858000"/>
                </a:lnTo>
                <a:lnTo>
                  <a:pt x="267461" y="6616128"/>
                </a:lnTo>
                <a:cubicBezTo>
                  <a:pt x="840581" y="6027802"/>
                  <a:pt x="1273128" y="5351630"/>
                  <a:pt x="1316330" y="4283289"/>
                </a:cubicBezTo>
                <a:cubicBezTo>
                  <a:pt x="1386340" y="2552094"/>
                  <a:pt x="938396" y="996343"/>
                  <a:pt x="56253" y="2833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109" name="Freeform: Shape 4108">
            <a:extLst>
              <a:ext uri="{FF2B5EF4-FFF2-40B4-BE49-F238E27FC236}">
                <a16:creationId xmlns:a16="http://schemas.microsoft.com/office/drawing/2014/main" xmlns="" id="{FA573AF0-3C0B-4895-A7A6-F41B032115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8645" y="0"/>
            <a:ext cx="1561993" cy="6858000"/>
          </a:xfrm>
          <a:custGeom>
            <a:avLst/>
            <a:gdLst>
              <a:gd name="connsiteX0" fmla="*/ 1544228 w 1561993"/>
              <a:gd name="connsiteY0" fmla="*/ 0 h 6858000"/>
              <a:gd name="connsiteX1" fmla="*/ 1561993 w 1561993"/>
              <a:gd name="connsiteY1" fmla="*/ 0 h 6858000"/>
              <a:gd name="connsiteX2" fmla="*/ 1540943 w 1561993"/>
              <a:gd name="connsiteY2" fmla="*/ 17040 h 6858000"/>
              <a:gd name="connsiteX3" fmla="*/ 17765 w 1561993"/>
              <a:gd name="connsiteY3" fmla="*/ 4115040 h 6858000"/>
              <a:gd name="connsiteX4" fmla="*/ 1142901 w 1561993"/>
              <a:gd name="connsiteY4" fmla="*/ 6599739 h 6858000"/>
              <a:gd name="connsiteX5" fmla="*/ 1403744 w 1561993"/>
              <a:gd name="connsiteY5" fmla="*/ 6858000 h 6858000"/>
              <a:gd name="connsiteX6" fmla="*/ 1385980 w 1561993"/>
              <a:gd name="connsiteY6" fmla="*/ 6858000 h 6858000"/>
              <a:gd name="connsiteX7" fmla="*/ 1125137 w 1561993"/>
              <a:gd name="connsiteY7" fmla="*/ 6599739 h 6858000"/>
              <a:gd name="connsiteX8" fmla="*/ 0 w 1561993"/>
              <a:gd name="connsiteY8" fmla="*/ 4115040 h 6858000"/>
              <a:gd name="connsiteX9" fmla="*/ 1523178 w 1561993"/>
              <a:gd name="connsiteY9" fmla="*/ 170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61993" h="6858000">
                <a:moveTo>
                  <a:pt x="1544228" y="0"/>
                </a:moveTo>
                <a:lnTo>
                  <a:pt x="1561993" y="0"/>
                </a:lnTo>
                <a:lnTo>
                  <a:pt x="1540943" y="17040"/>
                </a:lnTo>
                <a:cubicBezTo>
                  <a:pt x="563647" y="857447"/>
                  <a:pt x="17765" y="2378351"/>
                  <a:pt x="17765" y="4115040"/>
                </a:cubicBezTo>
                <a:cubicBezTo>
                  <a:pt x="17765" y="5263323"/>
                  <a:pt x="514810" y="5955416"/>
                  <a:pt x="1142901" y="6599739"/>
                </a:cubicBezTo>
                <a:lnTo>
                  <a:pt x="1403744" y="6858000"/>
                </a:lnTo>
                <a:lnTo>
                  <a:pt x="1385980" y="6858000"/>
                </a:lnTo>
                <a:lnTo>
                  <a:pt x="1125137" y="6599739"/>
                </a:lnTo>
                <a:cubicBezTo>
                  <a:pt x="497046" y="5955416"/>
                  <a:pt x="0" y="5263323"/>
                  <a:pt x="0" y="4115040"/>
                </a:cubicBezTo>
                <a:cubicBezTo>
                  <a:pt x="0" y="2378351"/>
                  <a:pt x="545882" y="857447"/>
                  <a:pt x="1523178" y="170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11" name="Freeform: Shape 4110">
            <a:extLst>
              <a:ext uri="{FF2B5EF4-FFF2-40B4-BE49-F238E27FC236}">
                <a16:creationId xmlns:a16="http://schemas.microsoft.com/office/drawing/2014/main" xmlns="" id="{62442AC3-A9B0-4865-8A8A-1504FFC6E4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434283" y="0"/>
            <a:ext cx="1904278" cy="6858000"/>
          </a:xfrm>
          <a:custGeom>
            <a:avLst/>
            <a:gdLst>
              <a:gd name="connsiteX0" fmla="*/ 624262 w 1775065"/>
              <a:gd name="connsiteY0" fmla="*/ 0 h 6858000"/>
              <a:gd name="connsiteX1" fmla="*/ 642233 w 1775065"/>
              <a:gd name="connsiteY1" fmla="*/ 0 h 6858000"/>
              <a:gd name="connsiteX2" fmla="*/ 673003 w 1775065"/>
              <a:gd name="connsiteY2" fmla="*/ 35111 h 6858000"/>
              <a:gd name="connsiteX3" fmla="*/ 1767974 w 1775065"/>
              <a:gd name="connsiteY3" fmla="*/ 3968278 h 6858000"/>
              <a:gd name="connsiteX4" fmla="*/ 115603 w 1775065"/>
              <a:gd name="connsiteY4" fmla="*/ 6776131 h 6858000"/>
              <a:gd name="connsiteX5" fmla="*/ 19890 w 1775065"/>
              <a:gd name="connsiteY5" fmla="*/ 6858000 h 6858000"/>
              <a:gd name="connsiteX6" fmla="*/ 0 w 1775065"/>
              <a:gd name="connsiteY6" fmla="*/ 6858000 h 6858000"/>
              <a:gd name="connsiteX7" fmla="*/ 96809 w 1775065"/>
              <a:gd name="connsiteY7" fmla="*/ 6775193 h 6858000"/>
              <a:gd name="connsiteX8" fmla="*/ 1749182 w 1775065"/>
              <a:gd name="connsiteY8" fmla="*/ 3967340 h 6858000"/>
              <a:gd name="connsiteX9" fmla="*/ 654209 w 1775065"/>
              <a:gd name="connsiteY9" fmla="*/ 3417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5065" h="6858000">
                <a:moveTo>
                  <a:pt x="624262" y="0"/>
                </a:moveTo>
                <a:lnTo>
                  <a:pt x="642233" y="0"/>
                </a:lnTo>
                <a:lnTo>
                  <a:pt x="673003" y="35111"/>
                </a:lnTo>
                <a:cubicBezTo>
                  <a:pt x="1445427" y="977982"/>
                  <a:pt x="1833320" y="2398562"/>
                  <a:pt x="1767974" y="3968278"/>
                </a:cubicBezTo>
                <a:cubicBezTo>
                  <a:pt x="1710622" y="5345972"/>
                  <a:pt x="964135" y="6049363"/>
                  <a:pt x="115603" y="6776131"/>
                </a:cubicBezTo>
                <a:lnTo>
                  <a:pt x="19890" y="6858000"/>
                </a:lnTo>
                <a:lnTo>
                  <a:pt x="0" y="6858000"/>
                </a:lnTo>
                <a:lnTo>
                  <a:pt x="96809" y="6775193"/>
                </a:lnTo>
                <a:cubicBezTo>
                  <a:pt x="945341" y="6048424"/>
                  <a:pt x="1691828" y="5345034"/>
                  <a:pt x="1749182" y="3967340"/>
                </a:cubicBezTo>
                <a:cubicBezTo>
                  <a:pt x="1814528" y="2397623"/>
                  <a:pt x="1426634" y="977044"/>
                  <a:pt x="654209" y="3417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4113" name="Freeform: Shape 4112">
            <a:extLst>
              <a:ext uri="{FF2B5EF4-FFF2-40B4-BE49-F238E27FC236}">
                <a16:creationId xmlns:a16="http://schemas.microsoft.com/office/drawing/2014/main" xmlns="" id="{68451DCE-129E-43B6-BA50-3C8339E461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289577" y="0"/>
            <a:ext cx="1825312" cy="6858000"/>
          </a:xfrm>
          <a:custGeom>
            <a:avLst/>
            <a:gdLst>
              <a:gd name="connsiteX0" fmla="*/ 516683 w 1825312"/>
              <a:gd name="connsiteY0" fmla="*/ 0 h 6858000"/>
              <a:gd name="connsiteX1" fmla="*/ 541088 w 1825312"/>
              <a:gd name="connsiteY1" fmla="*/ 0 h 6858000"/>
              <a:gd name="connsiteX2" fmla="*/ 626170 w 1825312"/>
              <a:gd name="connsiteY2" fmla="*/ 99144 h 6858000"/>
              <a:gd name="connsiteX3" fmla="*/ 1825312 w 1825312"/>
              <a:gd name="connsiteY3" fmla="*/ 3859833 h 6858000"/>
              <a:gd name="connsiteX4" fmla="*/ 279633 w 1825312"/>
              <a:gd name="connsiteY4" fmla="*/ 6651338 h 6858000"/>
              <a:gd name="connsiteX5" fmla="*/ 24403 w 1825312"/>
              <a:gd name="connsiteY5" fmla="*/ 6858000 h 6858000"/>
              <a:gd name="connsiteX6" fmla="*/ 0 w 1825312"/>
              <a:gd name="connsiteY6" fmla="*/ 6858000 h 6858000"/>
              <a:gd name="connsiteX7" fmla="*/ 255230 w 1825312"/>
              <a:gd name="connsiteY7" fmla="*/ 6651338 h 6858000"/>
              <a:gd name="connsiteX8" fmla="*/ 1800907 w 1825312"/>
              <a:gd name="connsiteY8" fmla="*/ 3859833 h 6858000"/>
              <a:gd name="connsiteX9" fmla="*/ 601765 w 1825312"/>
              <a:gd name="connsiteY9" fmla="*/ 9914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5312" h="6858000">
                <a:moveTo>
                  <a:pt x="516683" y="0"/>
                </a:moveTo>
                <a:lnTo>
                  <a:pt x="541088" y="0"/>
                </a:lnTo>
                <a:lnTo>
                  <a:pt x="626170" y="99144"/>
                </a:lnTo>
                <a:cubicBezTo>
                  <a:pt x="1403484" y="1069501"/>
                  <a:pt x="1825312" y="2396484"/>
                  <a:pt x="1825312" y="3859833"/>
                </a:cubicBezTo>
                <a:cubicBezTo>
                  <a:pt x="1825312" y="5149904"/>
                  <a:pt x="1142485" y="5927455"/>
                  <a:pt x="279633" y="6651338"/>
                </a:cubicBezTo>
                <a:lnTo>
                  <a:pt x="24403" y="6858000"/>
                </a:lnTo>
                <a:lnTo>
                  <a:pt x="0" y="6858000"/>
                </a:lnTo>
                <a:lnTo>
                  <a:pt x="255230" y="6651338"/>
                </a:lnTo>
                <a:cubicBezTo>
                  <a:pt x="1118082" y="5927455"/>
                  <a:pt x="1800907" y="5149904"/>
                  <a:pt x="1800907" y="3859833"/>
                </a:cubicBezTo>
                <a:cubicBezTo>
                  <a:pt x="1800907" y="2396484"/>
                  <a:pt x="1379079" y="1069501"/>
                  <a:pt x="601765" y="991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A1AC21D-B698-4087-9FA3-996D542C1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3078" y="68236"/>
            <a:ext cx="8145843" cy="1651054"/>
          </a:xfrm>
        </p:spPr>
        <p:txBody>
          <a:bodyPr anchor="b">
            <a:norm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Prednosti digitalnog oglašavanja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C76A7D71-34AF-4CA3-8C9C-56A08D58D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1543" y="2079679"/>
            <a:ext cx="7984931" cy="3189233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Manji troškovi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Veća isplativost oglašavanja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Lakši način da pristupite do većeg broja publike (kupaca, posjetioca, korisnika)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Mjerljivi rezultati (alati za praćenje oglašavanja)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770815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xmlns="" id="{3D5FBB81-B61B-416A-8F5D-A8DDF62530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7170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1C280714-402A-4326-87D7-C6AE42D86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3" r="34554" b="1"/>
          <a:stretch/>
        </p:blipFill>
        <p:spPr bwMode="auto">
          <a:xfrm>
            <a:off x="4691118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Freeform: Shape 7176">
            <a:extLst>
              <a:ext uri="{FF2B5EF4-FFF2-40B4-BE49-F238E27FC236}">
                <a16:creationId xmlns:a16="http://schemas.microsoft.com/office/drawing/2014/main" xmlns="" id="{40C0D7D4-D83D-4C58-87D1-955F0A917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7179" name="Freeform: Shape 7178">
            <a:extLst>
              <a:ext uri="{FF2B5EF4-FFF2-40B4-BE49-F238E27FC236}">
                <a16:creationId xmlns:a16="http://schemas.microsoft.com/office/drawing/2014/main" xmlns="" id="{0BA56A81-C9DD-4EBA-9E13-32FFB51CF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7181" name="Freeform: Shape 7180">
            <a:extLst>
              <a:ext uri="{FF2B5EF4-FFF2-40B4-BE49-F238E27FC236}">
                <a16:creationId xmlns:a16="http://schemas.microsoft.com/office/drawing/2014/main" xmlns="" id="{15F9A324-404E-4C5D-AFF0-C5D0D84182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4982D82-E643-4A08-9A47-5EAE2388B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122" y="166688"/>
            <a:ext cx="7220103" cy="1639888"/>
          </a:xfrm>
        </p:spPr>
        <p:txBody>
          <a:bodyPr anchor="b">
            <a:no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Nedostaci digitalnog oglašavanja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BE4A91D-63AD-447B-BF79-DC6DC2560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2312988"/>
            <a:ext cx="6457949" cy="365125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Više vremena i ulaganja – sam početak (za pronalaženje pravilne vrste (kanala) za digitalno oglašavanje</a:t>
            </a:r>
          </a:p>
          <a:p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0481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xmlns="" id="{3D5FBB81-B61B-416A-8F5D-A8DDF62530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122" name="Picture 2" descr="Digitalni marketing - edukacija, kako i gdje učiti?">
            <a:extLst>
              <a:ext uri="{FF2B5EF4-FFF2-40B4-BE49-F238E27FC236}">
                <a16:creationId xmlns:a16="http://schemas.microsoft.com/office/drawing/2014/main" xmlns="" id="{DA11AE73-4EFF-4048-813B-C37DDD08B2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3" r="34554" b="1"/>
          <a:stretch/>
        </p:blipFill>
        <p:spPr bwMode="auto">
          <a:xfrm>
            <a:off x="4691118" y="1"/>
            <a:ext cx="7500882" cy="6857999"/>
          </a:xfrm>
          <a:custGeom>
            <a:avLst/>
            <a:gdLst/>
            <a:ahLst/>
            <a:cxnLst/>
            <a:rect l="l" t="t" r="r" b="b"/>
            <a:pathLst>
              <a:path w="7500882" h="6857999">
                <a:moveTo>
                  <a:pt x="898230" y="0"/>
                </a:moveTo>
                <a:lnTo>
                  <a:pt x="7500882" y="0"/>
                </a:lnTo>
                <a:lnTo>
                  <a:pt x="7500882" y="6857999"/>
                </a:lnTo>
                <a:lnTo>
                  <a:pt x="0" y="6857999"/>
                </a:lnTo>
                <a:lnTo>
                  <a:pt x="114106" y="6780598"/>
                </a:lnTo>
                <a:cubicBezTo>
                  <a:pt x="291579" y="6653107"/>
                  <a:pt x="465794" y="6515396"/>
                  <a:pt x="641619" y="6374813"/>
                </a:cubicBezTo>
                <a:cubicBezTo>
                  <a:pt x="1607125" y="5602838"/>
                  <a:pt x="2555378" y="4969130"/>
                  <a:pt x="2555378" y="3621655"/>
                </a:cubicBezTo>
                <a:cubicBezTo>
                  <a:pt x="2555378" y="2093191"/>
                  <a:pt x="1969579" y="754640"/>
                  <a:pt x="920818" y="149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Freeform: Shape 5128">
            <a:extLst>
              <a:ext uri="{FF2B5EF4-FFF2-40B4-BE49-F238E27FC236}">
                <a16:creationId xmlns:a16="http://schemas.microsoft.com/office/drawing/2014/main" xmlns="" id="{40C0D7D4-D83D-4C58-87D1-955F0A9173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76051" cy="6858000"/>
          </a:xfrm>
          <a:custGeom>
            <a:avLst/>
            <a:gdLst>
              <a:gd name="connsiteX0" fmla="*/ 0 w 7476051"/>
              <a:gd name="connsiteY0" fmla="*/ 0 h 6858000"/>
              <a:gd name="connsiteX1" fmla="*/ 5853028 w 7476051"/>
              <a:gd name="connsiteY1" fmla="*/ 0 h 6858000"/>
              <a:gd name="connsiteX2" fmla="*/ 5875152 w 7476051"/>
              <a:gd name="connsiteY2" fmla="*/ 14997 h 6858000"/>
              <a:gd name="connsiteX3" fmla="*/ 7476051 w 7476051"/>
              <a:gd name="connsiteY3" fmla="*/ 3621656 h 6858000"/>
              <a:gd name="connsiteX4" fmla="*/ 5601702 w 7476051"/>
              <a:gd name="connsiteY4" fmla="*/ 6374814 h 6858000"/>
              <a:gd name="connsiteX5" fmla="*/ 5085053 w 7476051"/>
              <a:gd name="connsiteY5" fmla="*/ 6780599 h 6858000"/>
              <a:gd name="connsiteX6" fmla="*/ 4973297 w 7476051"/>
              <a:gd name="connsiteY6" fmla="*/ 6858000 h 6858000"/>
              <a:gd name="connsiteX7" fmla="*/ 0 w 747605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76051" h="6858000">
                <a:moveTo>
                  <a:pt x="0" y="0"/>
                </a:moveTo>
                <a:lnTo>
                  <a:pt x="5853028" y="0"/>
                </a:lnTo>
                <a:lnTo>
                  <a:pt x="5875152" y="14997"/>
                </a:lnTo>
                <a:cubicBezTo>
                  <a:pt x="6902315" y="754641"/>
                  <a:pt x="7476051" y="2093192"/>
                  <a:pt x="7476051" y="3621656"/>
                </a:cubicBezTo>
                <a:cubicBezTo>
                  <a:pt x="7476051" y="4969131"/>
                  <a:pt x="6547326" y="5602839"/>
                  <a:pt x="5601702" y="6374814"/>
                </a:cubicBezTo>
                <a:cubicBezTo>
                  <a:pt x="5429499" y="6515397"/>
                  <a:pt x="5258871" y="6653108"/>
                  <a:pt x="5085053" y="6780599"/>
                </a:cubicBezTo>
                <a:lnTo>
                  <a:pt x="4973297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5131" name="Freeform: Shape 5130">
            <a:extLst>
              <a:ext uri="{FF2B5EF4-FFF2-40B4-BE49-F238E27FC236}">
                <a16:creationId xmlns:a16="http://schemas.microsoft.com/office/drawing/2014/main" xmlns="" id="{0BA56A81-C9DD-4EBA-9E13-32FFB51CF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53" y="0"/>
            <a:ext cx="7307402" cy="6858000"/>
          </a:xfrm>
          <a:custGeom>
            <a:avLst/>
            <a:gdLst>
              <a:gd name="connsiteX0" fmla="*/ 0 w 7097265"/>
              <a:gd name="connsiteY0" fmla="*/ 0 h 6858000"/>
              <a:gd name="connsiteX1" fmla="*/ 5474242 w 7097265"/>
              <a:gd name="connsiteY1" fmla="*/ 0 h 6858000"/>
              <a:gd name="connsiteX2" fmla="*/ 5496366 w 7097265"/>
              <a:gd name="connsiteY2" fmla="*/ 14997 h 6858000"/>
              <a:gd name="connsiteX3" fmla="*/ 7097265 w 7097265"/>
              <a:gd name="connsiteY3" fmla="*/ 3621656 h 6858000"/>
              <a:gd name="connsiteX4" fmla="*/ 5222916 w 7097265"/>
              <a:gd name="connsiteY4" fmla="*/ 6374814 h 6858000"/>
              <a:gd name="connsiteX5" fmla="*/ 4706267 w 7097265"/>
              <a:gd name="connsiteY5" fmla="*/ 6780599 h 6858000"/>
              <a:gd name="connsiteX6" fmla="*/ 4594511 w 7097265"/>
              <a:gd name="connsiteY6" fmla="*/ 6858000 h 6858000"/>
              <a:gd name="connsiteX7" fmla="*/ 0 w 709726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7265" h="6858000">
                <a:moveTo>
                  <a:pt x="0" y="0"/>
                </a:moveTo>
                <a:lnTo>
                  <a:pt x="5474242" y="0"/>
                </a:lnTo>
                <a:lnTo>
                  <a:pt x="5496366" y="14997"/>
                </a:lnTo>
                <a:cubicBezTo>
                  <a:pt x="6523529" y="754641"/>
                  <a:pt x="7097265" y="2093192"/>
                  <a:pt x="7097265" y="3621656"/>
                </a:cubicBezTo>
                <a:cubicBezTo>
                  <a:pt x="7097265" y="4969131"/>
                  <a:pt x="6168540" y="5602839"/>
                  <a:pt x="5222916" y="6374814"/>
                </a:cubicBezTo>
                <a:cubicBezTo>
                  <a:pt x="5050713" y="6515397"/>
                  <a:pt x="4880085" y="6653108"/>
                  <a:pt x="4706267" y="6780599"/>
                </a:cubicBezTo>
                <a:lnTo>
                  <a:pt x="4594511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133" name="Freeform: Shape 5132">
            <a:extLst>
              <a:ext uri="{FF2B5EF4-FFF2-40B4-BE49-F238E27FC236}">
                <a16:creationId xmlns:a16="http://schemas.microsoft.com/office/drawing/2014/main" xmlns="" id="{15F9A324-404E-4C5D-AFF0-C5D0D84182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39034" y="-1"/>
            <a:ext cx="2535264" cy="6858001"/>
          </a:xfrm>
          <a:custGeom>
            <a:avLst/>
            <a:gdLst>
              <a:gd name="connsiteX0" fmla="*/ 1218585 w 2535264"/>
              <a:gd name="connsiteY0" fmla="*/ 0 h 6858001"/>
              <a:gd name="connsiteX1" fmla="*/ 1236561 w 2535264"/>
              <a:gd name="connsiteY1" fmla="*/ 0 h 6858001"/>
              <a:gd name="connsiteX2" fmla="*/ 1264452 w 2535264"/>
              <a:gd name="connsiteY2" fmla="*/ 24550 h 6858001"/>
              <a:gd name="connsiteX3" fmla="*/ 2528121 w 2535264"/>
              <a:gd name="connsiteY3" fmla="*/ 3710502 h 6858001"/>
              <a:gd name="connsiteX4" fmla="*/ 492890 w 2535264"/>
              <a:gd name="connsiteY4" fmla="*/ 6507511 h 6858001"/>
              <a:gd name="connsiteX5" fmla="*/ 221418 w 2535264"/>
              <a:gd name="connsiteY5" fmla="*/ 6713387 h 6858001"/>
              <a:gd name="connsiteX6" fmla="*/ 20100 w 2535264"/>
              <a:gd name="connsiteY6" fmla="*/ 6858001 h 6858001"/>
              <a:gd name="connsiteX7" fmla="*/ 0 w 2535264"/>
              <a:gd name="connsiteY7" fmla="*/ 6858001 h 6858001"/>
              <a:gd name="connsiteX8" fmla="*/ 202488 w 2535264"/>
              <a:gd name="connsiteY8" fmla="*/ 6712547 h 6858001"/>
              <a:gd name="connsiteX9" fmla="*/ 473961 w 2535264"/>
              <a:gd name="connsiteY9" fmla="*/ 6506670 h 6858001"/>
              <a:gd name="connsiteX10" fmla="*/ 2509192 w 2535264"/>
              <a:gd name="connsiteY10" fmla="*/ 3709662 h 6858001"/>
              <a:gd name="connsiteX11" fmla="*/ 1245521 w 2535264"/>
              <a:gd name="connsiteY11" fmla="*/ 23708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5264" h="6858001">
                <a:moveTo>
                  <a:pt x="1218585" y="0"/>
                </a:moveTo>
                <a:lnTo>
                  <a:pt x="1236561" y="0"/>
                </a:lnTo>
                <a:lnTo>
                  <a:pt x="1264452" y="24550"/>
                </a:lnTo>
                <a:cubicBezTo>
                  <a:pt x="2149109" y="863108"/>
                  <a:pt x="2598329" y="2210814"/>
                  <a:pt x="2528121" y="3710502"/>
                </a:cubicBezTo>
                <a:cubicBezTo>
                  <a:pt x="2462100" y="5120751"/>
                  <a:pt x="1489450" y="5742158"/>
                  <a:pt x="492890" y="6507511"/>
                </a:cubicBezTo>
                <a:cubicBezTo>
                  <a:pt x="402151" y="6577199"/>
                  <a:pt x="311847" y="6646154"/>
                  <a:pt x="221418" y="6713387"/>
                </a:cubicBezTo>
                <a:lnTo>
                  <a:pt x="20100" y="6858001"/>
                </a:lnTo>
                <a:lnTo>
                  <a:pt x="0" y="6858001"/>
                </a:lnTo>
                <a:lnTo>
                  <a:pt x="202488" y="6712547"/>
                </a:lnTo>
                <a:cubicBezTo>
                  <a:pt x="292917" y="6645314"/>
                  <a:pt x="383222" y="6576359"/>
                  <a:pt x="473961" y="6506670"/>
                </a:cubicBezTo>
                <a:cubicBezTo>
                  <a:pt x="1470520" y="5741317"/>
                  <a:pt x="2443170" y="5119911"/>
                  <a:pt x="2509192" y="3709662"/>
                </a:cubicBezTo>
                <a:cubicBezTo>
                  <a:pt x="2579400" y="2209973"/>
                  <a:pt x="2130178" y="862268"/>
                  <a:pt x="1245521" y="2370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xmlns="" id="{1E412851-96B1-4618-BF26-D28A89D8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520" y="233363"/>
            <a:ext cx="6198204" cy="1639888"/>
          </a:xfrm>
        </p:spPr>
        <p:txBody>
          <a:bodyPr anchor="b">
            <a:normAutofit/>
          </a:bodyPr>
          <a:lstStyle/>
          <a:p>
            <a:pPr>
              <a:lnSpc>
                <a:spcPct val="120000"/>
              </a:lnSpc>
            </a:pPr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Kako napraviti dobro digitalno oglašavanje?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E8B50C64-2E71-4282-AFE4-CAD68A824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520" y="2236788"/>
            <a:ext cx="6563355" cy="365125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Angažirajte ljude koji se bave digitalnim oglašavanjem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Osmislite dobru reklamu, slogan, scenarij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Popratite dobrim videom ili slikom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Pažljivo birajte svoju buduću publiku, korisnike, kupce …</a:t>
            </a:r>
          </a:p>
        </p:txBody>
      </p:sp>
    </p:spTree>
    <p:extLst>
      <p:ext uri="{BB962C8B-B14F-4D97-AF65-F5344CB8AC3E}">
        <p14:creationId xmlns:p14="http://schemas.microsoft.com/office/powerpoint/2010/main" xmlns="" val="1429091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54DAB71-36CD-47BB-9783-148258B6E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2140" y="0"/>
            <a:ext cx="8770571" cy="1345269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Korištena literatura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97D29F1B-2543-4905-BF27-A1DC43681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9775" y="2279077"/>
            <a:ext cx="7699406" cy="4150297"/>
          </a:xfrm>
        </p:spPr>
        <p:txBody>
          <a:bodyPr>
            <a:normAutofit lnSpcReduction="10000"/>
          </a:bodyPr>
          <a:lstStyle/>
          <a:p>
            <a:endParaRPr lang="pl-PL" dirty="0">
              <a:hlinkClick r:id="rId2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Digitalno oglašavanje u HR u 2021.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pregledano17.6.2022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Digitalno oglašavanje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pregledano17.6.2022</a:t>
            </a:r>
            <a:endParaRPr lang="hr-H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Zorland.jdoo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pregledano 14.6.2022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Social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r-HR" sz="20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Wizard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pregledano 14.6.2022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https://hr.encyclopedia-titanica.com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pregledano 14.6.2022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Digitalni marketing</a:t>
            </a:r>
            <a:r>
              <a:rPr lang="hr-H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pregledano 19.6.2022</a:t>
            </a:r>
          </a:p>
        </p:txBody>
      </p:sp>
    </p:spTree>
    <p:extLst>
      <p:ext uri="{BB962C8B-B14F-4D97-AF65-F5344CB8AC3E}">
        <p14:creationId xmlns:p14="http://schemas.microsoft.com/office/powerpoint/2010/main" xmlns="" val="287952233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LeftStep">
      <a:dk1>
        <a:srgbClr val="000000"/>
      </a:dk1>
      <a:lt1>
        <a:srgbClr val="FFFFFF"/>
      </a:lt1>
      <a:dk2>
        <a:srgbClr val="242E41"/>
      </a:dk2>
      <a:lt2>
        <a:srgbClr val="E8E6E2"/>
      </a:lt2>
      <a:accent1>
        <a:srgbClr val="769CE6"/>
      </a:accent1>
      <a:accent2>
        <a:srgbClr val="36AFD7"/>
      </a:accent2>
      <a:accent3>
        <a:srgbClr val="4CB2A1"/>
      </a:accent3>
      <a:accent4>
        <a:srgbClr val="47B876"/>
      </a:accent4>
      <a:accent5>
        <a:srgbClr val="42BB42"/>
      </a:accent5>
      <a:accent6>
        <a:srgbClr val="74B346"/>
      </a:accent6>
      <a:hlink>
        <a:srgbClr val="948059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285</Words>
  <Application>Microsoft Office PowerPoint</Application>
  <PresentationFormat>Custom</PresentationFormat>
  <Paragraphs>44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SketchLinesVTI</vt:lpstr>
      <vt:lpstr>Digitalno oglašavanje</vt:lpstr>
      <vt:lpstr>Pojam digitalnog oglašavanje</vt:lpstr>
      <vt:lpstr>Pojam digitalnog oglašavanja</vt:lpstr>
      <vt:lpstr>Vrste digitalnog oglašavanja</vt:lpstr>
      <vt:lpstr>Najpoznatiji alati i servisi za digitalno oglašavanje</vt:lpstr>
      <vt:lpstr>Prednosti digitalnog oglašavanja</vt:lpstr>
      <vt:lpstr>Nedostaci digitalnog oglašavanja</vt:lpstr>
      <vt:lpstr>Kako napraviti dobro digitalno oglašavanje?</vt:lpstr>
      <vt:lpstr>Korištena literatura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Digitalno oglašavanje</dc:title>
  <dc:creator>ANAMARIJA DIKLIĆ</dc:creator>
  <cp:lastModifiedBy>Danijel</cp:lastModifiedBy>
  <cp:revision>1</cp:revision>
  <dcterms:created xsi:type="dcterms:W3CDTF">2022-06-19T15:45:57Z</dcterms:created>
  <dcterms:modified xsi:type="dcterms:W3CDTF">2023-10-14T09:49:34Z</dcterms:modified>
</cp:coreProperties>
</file>